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8" r:id="rId3"/>
    <p:sldId id="256" r:id="rId4"/>
    <p:sldId id="259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CF0E"/>
    <a:srgbClr val="FE5095"/>
    <a:srgbClr val="FC60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41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6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5CF36-56B5-430F-9CF5-757290B845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CBAC52-6A93-45BB-A69D-1237A1035E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5552-E5AA-4467-BA21-31C4D1EB6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13/5/2026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F3B7D-324A-4B20-AF00-7CC0C7AA6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2D9CE4-7EC2-4284-906C-24B312C3D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37401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C6C94-265C-456A-9DF5-AA02B6575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708303-51CA-4E10-A7BB-E774B3EB24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CEF79B-D28B-4AF5-843D-9CCC19F3A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13/5/2026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29733C-FB25-4B92-8CE3-E2A8CC13D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40A15-FA5C-4CAF-A8AC-237E4DBE2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61661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BD7BD53-CBCA-4EB7-9221-3BCEC8909A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7D1FE9-7FF0-4952-9186-5C5D21B42F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96579-EFB1-43B3-9D32-55E946A4D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13/5/2026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7672A-741E-4325-B325-E8FDB403D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7BA40D-9786-42DC-91D6-96A4143B2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0842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BD71F-DC04-4DBE-B2F6-5AE600EF6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453DEA-0D53-4454-8D65-6ED8528885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8E1B2D-F2FD-42FF-8C3E-00CED671A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13/5/2026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AF835-1108-4520-9AE7-B18D12A7B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457B28-799F-4181-B9DB-C9FEA64F3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0356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7112D-2002-4FA3-A1F4-ED2488ECA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E6F617-3C48-4FE9-A541-B53F221A8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CB00AC-EBE8-40AE-88B8-4B5C58BAA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13/5/2026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29EC4-1617-4223-B893-CEFF2FE5B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7377CB-7309-4FC3-A50D-63C7A7283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74229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05433-0BB0-42E3-BF23-57EFFC0F3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ADC4D4-C26E-427B-90ED-1DC03CFCF8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BE8BEF-4681-4A87-955C-23A2ED52D3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5215BE-EB4F-4F5B-9620-8CEEEF701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13/5/2026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78B961-6FF8-4806-93BC-950C90948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A19AC4-BF0C-4A66-A26E-CA2452B50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72067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8EE19-89ED-4FC0-9609-0C318117D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076C92-CFD1-4E96-8BF8-A67B28DC8C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4D1411-5C06-4344-BD1B-5392462DEA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B175BD-C4CE-4DE5-BB1D-45B817724D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D2A0FF-1F2D-49F0-BB09-A860A3B602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933939-75F6-4980-AD77-1BC546236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13/5/2026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BF3AEF-09E0-47B4-ACB3-1F8D9F1C0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5E883E-AAF6-40B6-8E35-0A4D6338C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35620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A4626-DB07-4803-AFD2-83DA79312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A3130B-282E-49D5-9B45-927D4D911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13/5/2026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21F6A8-9B2C-4442-AAB4-02FADB700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C5255C-FB4F-4640-8B47-0081EF3F5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1875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1E47F3-90B4-4F68-95AB-185EBE0A3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13/5/2026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258359-B262-4543-8A72-B9E3575B0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28D2DF-E046-4866-BE8F-9ED83354F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63697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C6C3E-B94C-44CC-A0A5-8CFE414CF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3E8459-4E47-4F61-9346-180AFE92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6338E1-5907-4D32-9C9F-592277BD57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B7525E-0B99-4E7C-B9D3-E2533596D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13/5/2026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AF7908-7B06-4C90-B18C-89531E459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4081EF-C149-4C7B-AC1E-219A94368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65890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EF191-19FA-4EBE-9067-A8CBAB1EF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DCD146-D77B-48C5-BF9A-AB1F7CB817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85D3D9-F928-4FCF-9815-A04687FCC4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CF64A4-168A-428C-8776-927A80E9A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8A6E3-877D-4536-9583-A9EE8B3D5FC4}" type="datetimeFigureOut">
              <a:rPr lang="en-AU" smtClean="0"/>
              <a:t>13/5/2026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FEF1B0-96CF-467C-890B-86041B6CC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3F7A93-7057-458E-B6A3-196960AD4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93728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phere">
          <a:fgClr>
            <a:srgbClr val="FE5095"/>
          </a:fgClr>
          <a:bgClr>
            <a:srgbClr val="FC609D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811A04-9306-441D-B94F-ABD27E9E5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0B7275-E93B-45A9-B687-21900AF6A8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9C7A6-864E-486F-B938-6D60CFDF48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8A6E3-877D-4536-9583-A9EE8B3D5FC4}" type="datetimeFigureOut">
              <a:rPr lang="en-AU" smtClean="0"/>
              <a:t>13/5/2026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4D26B1-CBFB-4453-A9E0-9FF5D1BDE8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D1DF4-3F45-4E35-94DD-2D828E0BD6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E56A0-5242-4246-B4F7-6F95742E386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0827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644120" y="1391696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/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BAD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329909" y="2961356"/>
            <a:ext cx="5505971" cy="1569660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en-AU" sz="20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Nana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7A64C6-797F-4BE5-9086-F91B5C81F73A}"/>
              </a:ext>
            </a:extLst>
          </p:cNvPr>
          <p:cNvSpPr txBox="1"/>
          <p:nvPr/>
        </p:nvSpPr>
        <p:spPr>
          <a:xfrm>
            <a:off x="6130350" y="4613529"/>
            <a:ext cx="406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By Sophy Henn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43185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562225" y="1717099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>
                <a:gd name="adj" fmla="val 20221"/>
              </a:avLst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Pages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405120" y="3429000"/>
            <a:ext cx="55059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5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14-51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96124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802162" y="806653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Pages 14-51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E31D6-086C-462E-BC03-AB8B17D42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5062" l="5970" r="89979">
                        <a14:foregroundMark x1="11087" y1="93056" x2="13006" y2="79630"/>
                        <a14:foregroundMark x1="13006" y1="79630" x2="24520" y2="71914"/>
                        <a14:foregroundMark x1="24520" y1="71914" x2="38380" y2="76080"/>
                        <a14:foregroundMark x1="38380" y1="76080" x2="42644" y2="87346"/>
                        <a14:foregroundMark x1="38806" y1="90432" x2="28785" y2="79475"/>
                        <a14:foregroundMark x1="28785" y1="79475" x2="46055" y2="74074"/>
                        <a14:foregroundMark x1="46055" y1="74074" x2="49041" y2="88735"/>
                        <a14:foregroundMark x1="49041" y1="88735" x2="33902" y2="93056"/>
                        <a14:foregroundMark x1="33902" y1="93056" x2="33689" y2="89969"/>
                        <a14:foregroundMark x1="44776" y1="92438" x2="31557" y2="51235"/>
                        <a14:foregroundMark x1="31557" y1="51698" x2="39446" y2="52932"/>
                        <a14:foregroundMark x1="39232" y1="49074" x2="26013" y2="53704"/>
                        <a14:foregroundMark x1="26013" y1="53704" x2="25373" y2="55710"/>
                        <a14:foregroundMark x1="29638" y1="60957" x2="45203" y2="60957"/>
                        <a14:foregroundMark x1="45203" y1="60957" x2="47974" y2="63426"/>
                        <a14:foregroundMark x1="44989" y1="62500" x2="31130" y2="66204"/>
                        <a14:foregroundMark x1="31130" y1="66204" x2="25800" y2="76080"/>
                        <a14:foregroundMark x1="25800" y1="76080" x2="25800" y2="76080"/>
                        <a14:foregroundMark x1="26013" y1="67901" x2="28145" y2="58796"/>
                        <a14:foregroundMark x1="28785" y1="58025" x2="29638" y2="69907"/>
                        <a14:foregroundMark x1="29638" y1="69907" x2="27719" y2="59259"/>
                        <a14:foregroundMark x1="27719" y1="59259" x2="35181" y2="63426"/>
                        <a14:foregroundMark x1="32409" y1="62963" x2="20256" y2="72222"/>
                        <a14:foregroundMark x1="20256" y1="72222" x2="9168" y2="95370"/>
                        <a14:foregroundMark x1="6397" y1="93056" x2="39232" y2="91512"/>
                        <a14:foregroundMark x1="39232" y1="91512" x2="52878" y2="87963"/>
                        <a14:foregroundMark x1="52878" y1="87963" x2="56290" y2="77160"/>
                        <a14:foregroundMark x1="56290" y1="77160" x2="47974" y2="68519"/>
                        <a14:foregroundMark x1="47974" y1="68519" x2="44776" y2="66667"/>
                        <a14:foregroundMark x1="44776" y1="66975" x2="51173" y2="75617"/>
                        <a14:foregroundMark x1="52026" y1="72685" x2="55011" y2="76543"/>
                        <a14:foregroundMark x1="22388" y1="66358" x2="21322" y2="64043"/>
                        <a14:foregroundMark x1="37740" y1="55401" x2="40725" y2="54321"/>
                        <a14:foregroundMark x1="41578" y1="54784" x2="46908" y2="58796"/>
                        <a14:foregroundMark x1="47122" y1="58796" x2="49254" y2="62037"/>
                        <a14:foregroundMark x1="22388" y1="65586" x2="22388" y2="65586"/>
                        <a14:foregroundMark x1="21962" y1="64043" x2="19829" y2="66049"/>
                        <a14:foregroundMark x1="31130" y1="73765" x2="26439" y2="84877"/>
                        <a14:foregroundMark x1="26439" y1="84877" x2="33049" y2="87346"/>
                        <a14:foregroundMark x1="33049" y1="83796" x2="32836" y2="78241"/>
                        <a14:foregroundMark x1="33049" y1="79630" x2="36674" y2="84877"/>
                        <a14:foregroundMark x1="23881" y1="87346" x2="21748" y2="85648"/>
                        <a14:foregroundMark x1="19190" y1="87191" x2="28571" y2="82870"/>
                        <a14:foregroundMark x1="50746" y1="89969" x2="39659" y2="98611"/>
                        <a14:foregroundMark x1="39659" y1="98611" x2="19190" y2="98302"/>
                        <a14:foregroundMark x1="19190" y1="98302" x2="5970" y2="92438"/>
                        <a14:foregroundMark x1="5970" y1="92438" x2="6397" y2="81327"/>
                        <a14:foregroundMark x1="6397" y1="81327" x2="12154" y2="74228"/>
                        <a14:foregroundMark x1="11301" y1="78086" x2="9382" y2="82253"/>
                        <a14:foregroundMark x1="28145" y1="55247" x2="20469" y2="64969"/>
                        <a14:foregroundMark x1="20469" y1="64969" x2="20469" y2="65432"/>
                        <a14:backgroundMark x1="52026" y1="64815" x2="76546" y2="66975"/>
                        <a14:backgroundMark x1="76546" y1="66975" x2="71429" y2="79321"/>
                        <a14:backgroundMark x1="48342" y1="65706" x2="48182" y2="65612"/>
                        <a14:backgroundMark x1="71429" y1="79321" x2="51291" y2="67445"/>
                        <a14:backgroundMark x1="35139" y1="46302" x2="33262" y2="32716"/>
                        <a14:backgroundMark x1="36623" y1="57044" x2="36461" y2="55865"/>
                        <a14:backgroundMark x1="33262" y1="32716" x2="42431" y2="17901"/>
                        <a14:backgroundMark x1="42431" y1="17901" x2="63539" y2="38735"/>
                        <a14:backgroundMark x1="63539" y1="38735" x2="61407" y2="53704"/>
                        <a14:backgroundMark x1="61407" y1="53704" x2="45629" y2="26235"/>
                        <a14:backgroundMark x1="45629" y1="26235" x2="50746" y2="6019"/>
                        <a14:backgroundMark x1="50746" y1="6019" x2="70362" y2="33642"/>
                        <a14:backgroundMark x1="70362" y1="33642" x2="71215" y2="51389"/>
                        <a14:backgroundMark x1="71215" y1="51389" x2="53305" y2="55093"/>
                        <a14:backgroundMark x1="53305" y1="55093" x2="46055" y2="45679"/>
                        <a14:backgroundMark x1="46055" y1="45679" x2="48827" y2="33642"/>
                        <a14:backgroundMark x1="48827" y1="33642" x2="69083" y2="38580"/>
                        <a14:backgroundMark x1="69083" y1="38580" x2="71002" y2="41667"/>
                        <a14:backgroundMark x1="80171" y1="83642" x2="67164" y2="78858"/>
                        <a14:backgroundMark x1="67164" y1="78858" x2="88273" y2="87654"/>
                        <a14:backgroundMark x1="88273" y1="87654" x2="70789" y2="86265"/>
                        <a14:backgroundMark x1="70789" y1="86265" x2="68017" y2="71914"/>
                        <a14:backgroundMark x1="68017" y1="71914" x2="78038" y2="80710"/>
                        <a14:backgroundMark x1="78038" y1="80710" x2="53712" y2="84672"/>
                        <a14:backgroundMark x1="31571" y1="47552" x2="32623" y2="45062"/>
                        <a14:backgroundMark x1="32623" y1="45062" x2="53945" y2="50154"/>
                        <a14:backgroundMark x1="49159" y1="57549" x2="48676" y2="58296"/>
                        <a14:backgroundMark x1="53945" y1="50154" x2="50335" y2="55732"/>
                        <a14:backgroundMark x1="23870" y1="77489" x2="23668" y2="77116"/>
                        <a14:backgroundMark x1="33680" y1="56075" x2="33954" y2="55748"/>
                        <a14:backgroundMark x1="48937" y1="57672" x2="50099" y2="57838"/>
                        <a14:backgroundMark x1="36438" y1="55888" x2="37323" y2="56014"/>
                        <a14:backgroundMark x1="23879" y1="76676" x2="24262" y2="76562"/>
                        <a14:backgroundMark x1="57403" y1="79202" x2="62687" y2="82099"/>
                        <a14:backgroundMark x1="53543" y1="77085" x2="55752" y2="78297"/>
                        <a14:backgroundMark x1="62687" y1="82099" x2="54247" y2="87302"/>
                        <a14:backgroundMark x1="57701" y1="71968" x2="64392" y2="68673"/>
                        <a14:backgroundMark x1="64392" y1="68673" x2="82729" y2="74074"/>
                        <a14:backgroundMark x1="82729" y1="74074" x2="65672" y2="83642"/>
                        <a14:backgroundMark x1="65672" y1="83642" x2="72921" y2="96605"/>
                        <a14:backgroundMark x1="72921" y1="96605" x2="52026" y2="98302"/>
                        <a14:backgroundMark x1="51816" y1="90549" x2="51787" y2="89476"/>
                        <a14:backgroundMark x1="52026" y1="98302" x2="51931" y2="94799"/>
                        <a14:backgroundMark x1="58271" y1="80794" x2="66738" y2="78549"/>
                        <a14:backgroundMark x1="55499" y1="81529" x2="58262" y2="80797"/>
                        <a14:backgroundMark x1="53196" y1="82139" x2="54215" y2="81869"/>
                        <a14:backgroundMark x1="66738" y1="78549" x2="68657" y2="80247"/>
                        <a14:backgroundMark x1="22132" y1="81605" x2="21593" y2="81450"/>
                        <a14:backgroundMark x1="20054" y1="85854" x2="19596" y2="85619"/>
                        <a14:backgroundMark x1="11300" y1="78086" x2="11798" y2="77861"/>
                        <a14:backgroundMark x1="75053" y1="61420" x2="88913" y2="70525"/>
                        <a14:backgroundMark x1="88913" y1="70525" x2="96802" y2="80556"/>
                        <a14:backgroundMark x1="96802" y1="80556" x2="96802" y2="80864"/>
                      </a14:backgroundRemoval>
                    </a14:imgEffect>
                  </a14:imgLayer>
                </a14:imgProps>
              </a:ext>
            </a:extLst>
          </a:blip>
          <a:srcRect l="5005" t="38883" r="40595" b="8001"/>
          <a:stretch/>
        </p:blipFill>
        <p:spPr>
          <a:xfrm>
            <a:off x="690880" y="3915449"/>
            <a:ext cx="1686560" cy="2312630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206084-D522-4696-AA34-DA6654E5F9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7994" l="9595" r="94030">
                        <a14:foregroundMark x1="66098" y1="78549" x2="69936" y2="68364"/>
                        <a14:foregroundMark x1="69936" y1="68364" x2="84861" y2="68827"/>
                        <a14:foregroundMark x1="84861" y1="68827" x2="88486" y2="79938"/>
                        <a14:foregroundMark x1="88486" y1="79938" x2="87207" y2="88735"/>
                        <a14:foregroundMark x1="80171" y1="97068" x2="67164" y2="90278"/>
                        <a14:foregroundMark x1="67164" y1="90278" x2="63753" y2="79630"/>
                        <a14:foregroundMark x1="63753" y1="79630" x2="71855" y2="70525"/>
                        <a14:foregroundMark x1="71855" y1="70525" x2="77186" y2="83951"/>
                        <a14:foregroundMark x1="77186" y1="83951" x2="77186" y2="86420"/>
                        <a14:foregroundMark x1="71002" y1="78549" x2="66525" y2="90278"/>
                        <a14:foregroundMark x1="66525" y1="90278" x2="79318" y2="95370"/>
                        <a14:foregroundMark x1="79318" y1="95370" x2="86994" y2="94907"/>
                        <a14:foregroundMark x1="81237" y1="99074" x2="66738" y2="99383"/>
                        <a14:foregroundMark x1="66738" y1="99383" x2="64819" y2="88889"/>
                        <a14:foregroundMark x1="64819" y1="88889" x2="67591" y2="77623"/>
                        <a14:foregroundMark x1="67591" y1="77623" x2="61834" y2="67284"/>
                        <a14:foregroundMark x1="61834" y1="67284" x2="76119" y2="62809"/>
                        <a14:foregroundMark x1="76119" y1="62809" x2="89765" y2="67593"/>
                        <a14:foregroundMark x1="89765" y1="67593" x2="94243" y2="89815"/>
                        <a14:foregroundMark x1="65885" y1="68981" x2="64606" y2="88426"/>
                        <a14:foregroundMark x1="64606" y1="86728" x2="63326" y2="70525"/>
                        <a14:foregroundMark x1="62260" y1="73148" x2="62260" y2="84259"/>
                        <a14:foregroundMark x1="62260" y1="84259" x2="65458" y2="89352"/>
                        <a14:foregroundMark x1="80810" y1="77160" x2="80810" y2="77160"/>
                        <a14:foregroundMark x1="80171" y1="79167" x2="80810" y2="78858"/>
                        <a14:foregroundMark x1="85075" y1="72531" x2="80384" y2="83025"/>
                        <a14:foregroundMark x1="80384" y1="83025" x2="84861" y2="84259"/>
                        <a14:foregroundMark x1="83582" y1="94290" x2="69510" y2="97531"/>
                        <a14:foregroundMark x1="69510" y1="97531" x2="74414" y2="97994"/>
                        <a14:backgroundMark x1="62473" y1="52932" x2="68870" y2="38580"/>
                        <a14:backgroundMark x1="68870" y1="38580" x2="86780" y2="42130"/>
                        <a14:backgroundMark x1="86780" y1="42130" x2="95522" y2="59414"/>
                        <a14:backgroundMark x1="95522" y1="59414" x2="91683" y2="64058"/>
                        <a14:backgroundMark x1="58503" y1="87788" x2="42644" y2="91049"/>
                        <a14:backgroundMark x1="42644" y1="91049" x2="38166" y2="75154"/>
                        <a14:backgroundMark x1="38166" y1="75154" x2="47122" y2="66358"/>
                        <a14:backgroundMark x1="47122" y1="66358" x2="59827" y2="70159"/>
                        <a14:backgroundMark x1="56821" y1="78139" x2="54371" y2="80864"/>
                        <a14:backgroundMark x1="54371" y1="80864" x2="35394" y2="70988"/>
                        <a14:backgroundMark x1="35394" y1="70988" x2="38806" y2="59877"/>
                        <a14:backgroundMark x1="38806" y1="59877" x2="51812" y2="53395"/>
                        <a14:backgroundMark x1="51812" y1="53395" x2="67164" y2="58951"/>
                        <a14:backgroundMark x1="67164" y1="58951" x2="69807" y2="62041"/>
                        <a14:backgroundMark x1="56821" y1="83913" x2="50746" y2="84414"/>
                        <a14:backgroundMark x1="50746" y1="84414" x2="34115" y2="76235"/>
                        <a14:backgroundMark x1="34115" y1="76235" x2="29211" y2="61883"/>
                        <a14:backgroundMark x1="29211" y1="61883" x2="37527" y2="52160"/>
                        <a14:backgroundMark x1="37527" y1="52160" x2="54371" y2="51080"/>
                        <a14:backgroundMark x1="54371" y1="51080" x2="67591" y2="60957"/>
                        <a14:backgroundMark x1="70211" y1="67405" x2="70296" y2="67615"/>
                        <a14:backgroundMark x1="67591" y1="60957" x2="68232" y2="62534"/>
                        <a14:backgroundMark x1="56821" y1="83844" x2="51812" y2="86883"/>
                        <a14:backgroundMark x1="51812" y1="86883" x2="35821" y2="85031"/>
                        <a14:backgroundMark x1="35821" y1="85031" x2="26226" y2="69753"/>
                        <a14:backgroundMark x1="26226" y1="69753" x2="31557" y2="55710"/>
                        <a14:backgroundMark x1="31557" y1="55710" x2="48401" y2="49846"/>
                        <a14:backgroundMark x1="48401" y1="49846" x2="62473" y2="55556"/>
                        <a14:backgroundMark x1="62473" y1="55556" x2="68117" y2="62570"/>
                        <a14:backgroundMark x1="59400" y1="84772" x2="51173" y2="86883"/>
                        <a14:backgroundMark x1="51173" y1="86883" x2="37313" y2="78549"/>
                        <a14:backgroundMark x1="37313" y1="78549" x2="34542" y2="63735"/>
                        <a14:backgroundMark x1="34542" y1="63735" x2="44350" y2="55401"/>
                        <a14:backgroundMark x1="44350" y1="55401" x2="59275" y2="53395"/>
                        <a14:backgroundMark x1="59275" y1="53395" x2="70405" y2="61853"/>
                        <a14:backgroundMark x1="56821" y1="77080" x2="44350" y2="75772"/>
                        <a14:backgroundMark x1="44350" y1="75772" x2="37740" y2="66358"/>
                        <a14:backgroundMark x1="30277" y1="81327" x2="20469" y2="72840"/>
                        <a14:backgroundMark x1="20469" y1="72840" x2="23028" y2="61574"/>
                        <a14:backgroundMark x1="23028" y1="61574" x2="53945" y2="48302"/>
                        <a14:backgroundMark x1="54797" y1="48148" x2="66525" y2="46759"/>
                        <a14:backgroundMark x1="36674" y1="49691" x2="19616" y2="70988"/>
                        <a14:backgroundMark x1="19616" y1="70988" x2="17910" y2="81944"/>
                        <a14:backgroundMark x1="17910" y1="81944" x2="34115" y2="79630"/>
                        <a14:backgroundMark x1="34115" y1="79630" x2="49041" y2="69444"/>
                        <a14:backgroundMark x1="49041" y1="69136" x2="49041" y2="78086"/>
                        <a14:backgroundMark x1="53945" y1="70216" x2="42004" y2="78858"/>
                        <a14:backgroundMark x1="42004" y1="78858" x2="38166" y2="79321"/>
                        <a14:backgroundMark x1="12580" y1="84259" x2="15139" y2="72840"/>
                        <a14:backgroundMark x1="15139" y1="72840" x2="24094" y2="62963"/>
                        <a14:backgroundMark x1="24094" y1="62963" x2="24947" y2="51543"/>
                        <a14:backgroundMark x1="24947" y1="51543" x2="37953" y2="46605"/>
                        <a14:backgroundMark x1="37953" y1="46605" x2="40512" y2="50154"/>
                        <a14:backgroundMark x1="14925" y1="75000" x2="11087" y2="79321"/>
                        <a14:backgroundMark x1="14072" y1="80556" x2="27932" y2="76080"/>
                        <a14:backgroundMark x1="27932" y1="76080" x2="28785" y2="77006"/>
                        <a14:backgroundMark x1="52026" y1="71914" x2="47761" y2="81790"/>
                        <a14:backgroundMark x1="34328" y1="81173" x2="52665" y2="74228"/>
                        <a14:backgroundMark x1="8955" y1="78704" x2="22601" y2="71914"/>
                        <a14:backgroundMark x1="22601" y1="71914" x2="13006" y2="84568"/>
                        <a14:backgroundMark x1="13006" y1="84568" x2="426" y2="91204"/>
                        <a14:backgroundMark x1="426" y1="91204" x2="10448" y2="79475"/>
                        <a14:backgroundMark x1="10448" y1="79475" x2="18977" y2="86265"/>
                        <a14:backgroundMark x1="7889" y1="82716" x2="17910" y2="97068"/>
                        <a14:backgroundMark x1="17910" y1="97068" x2="35608" y2="96605"/>
                        <a14:backgroundMark x1="35608" y1="96605" x2="45629" y2="89506"/>
                        <a14:backgroundMark x1="52665" y1="93364" x2="57356" y2="91358"/>
                        <a14:backgroundMark x1="57356" y1="91204" x2="27505" y2="97222"/>
                        <a14:backgroundMark x1="27505" y1="97222" x2="4904" y2="88735"/>
                        <a14:backgroundMark x1="4904" y1="88735" x2="19190" y2="83488"/>
                        <a14:backgroundMark x1="19190" y1="83488" x2="21748" y2="93827"/>
                        <a14:backgroundMark x1="21748" y1="93827" x2="14925" y2="99074"/>
                        <a14:backgroundMark x1="12154" y1="97840" x2="47761" y2="97068"/>
                        <a14:backgroundMark x1="47761" y1="97068" x2="48614" y2="97068"/>
                        <a14:backgroundMark x1="55437" y1="96296" x2="56716" y2="88889"/>
                        <a14:backgroundMark x1="57783" y1="93519" x2="45416" y2="99383"/>
                        <a14:backgroundMark x1="45416" y1="99383" x2="7676" y2="99691"/>
                        <a14:backgroundMark x1="7676" y1="99691" x2="11087" y2="88889"/>
                        <a14:backgroundMark x1="11087" y1="88889" x2="23667" y2="94599"/>
                        <a14:backgroundMark x1="23667" y1="94599" x2="38593" y2="95679"/>
                        <a14:backgroundMark x1="38593" y1="95679" x2="53305" y2="94290"/>
                        <a14:backgroundMark x1="53305" y1="94290" x2="58849" y2="94290"/>
                        <a14:backgroundMark x1="51386" y1="98611" x2="56930" y2="97840"/>
                        <a14:backgroundMark x1="46908" y1="72068" x2="56290" y2="80247"/>
                        <a14:backgroundMark x1="56290" y1="80247" x2="56290" y2="80247"/>
                        <a14:backgroundMark x1="55650" y1="75772" x2="55011" y2="71451"/>
                      </a14:backgroundRemoval>
                    </a14:imgEffect>
                  </a14:imgLayer>
                </a14:imgProps>
              </a:ext>
            </a:extLst>
          </a:blip>
          <a:srcRect l="56035" t="59645"/>
          <a:stretch/>
        </p:blipFill>
        <p:spPr>
          <a:xfrm>
            <a:off x="10098562" y="4268910"/>
            <a:ext cx="1544798" cy="1959168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CEC474-1B31-4B6C-9822-94ADE0788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672" y="918413"/>
            <a:ext cx="1901861" cy="2627731"/>
          </a:xfrm>
          <a:prstGeom prst="rect">
            <a:avLst/>
          </a:prstGeom>
          <a:ln w="31750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D53467-770B-48D8-B033-57977EFD27A3}"/>
              </a:ext>
            </a:extLst>
          </p:cNvPr>
          <p:cNvSpPr txBox="1"/>
          <p:nvPr/>
        </p:nvSpPr>
        <p:spPr>
          <a:xfrm>
            <a:off x="924082" y="1748314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u="sng" dirty="0">
                <a:effectLst>
                  <a:glow rad="101600">
                    <a:srgbClr val="03CF0E">
                      <a:alpha val="60000"/>
                    </a:srgbClr>
                  </a:glow>
                </a:effectLst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Extending the sentence: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6C3158-D607-459A-B81F-AF9069326D9B}"/>
              </a:ext>
            </a:extLst>
          </p:cNvPr>
          <p:cNvSpPr txBox="1"/>
          <p:nvPr/>
        </p:nvSpPr>
        <p:spPr>
          <a:xfrm>
            <a:off x="949467" y="2689975"/>
            <a:ext cx="82743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Describe your nana. Is your nana like any of Jeanie’s nanas? </a:t>
            </a:r>
          </a:p>
          <a:p>
            <a:endParaRPr lang="en-AU" sz="3600" dirty="0">
              <a:latin typeface="Century Gothic" panose="020B0502020202020204" pitchFamily="34" charset="0"/>
              <a:ea typeface="Smoothie Shoppe" pitchFamily="2" charset="-128"/>
              <a:cs typeface="Smoothie Shoppe" pitchFamily="2" charset="-128"/>
            </a:endParaRPr>
          </a:p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		Why do you think Bad Nana 		 is called ‘Bad Nana’? </a:t>
            </a:r>
          </a:p>
        </p:txBody>
      </p:sp>
    </p:spTree>
    <p:extLst>
      <p:ext uri="{BB962C8B-B14F-4D97-AF65-F5344CB8AC3E}">
        <p14:creationId xmlns:p14="http://schemas.microsoft.com/office/powerpoint/2010/main" val="39053483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562225" y="1717099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>
                <a:gd name="adj" fmla="val 20221"/>
              </a:avLst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Pages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405120" y="3429000"/>
            <a:ext cx="55059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5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52-63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68968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802162" y="806653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Pages 52-63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E31D6-086C-462E-BC03-AB8B17D42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5062" l="5970" r="89979">
                        <a14:foregroundMark x1="11087" y1="93056" x2="13006" y2="79630"/>
                        <a14:foregroundMark x1="13006" y1="79630" x2="24520" y2="71914"/>
                        <a14:foregroundMark x1="24520" y1="71914" x2="38380" y2="76080"/>
                        <a14:foregroundMark x1="38380" y1="76080" x2="42644" y2="87346"/>
                        <a14:foregroundMark x1="38806" y1="90432" x2="28785" y2="79475"/>
                        <a14:foregroundMark x1="28785" y1="79475" x2="46055" y2="74074"/>
                        <a14:foregroundMark x1="46055" y1="74074" x2="49041" y2="88735"/>
                        <a14:foregroundMark x1="49041" y1="88735" x2="33902" y2="93056"/>
                        <a14:foregroundMark x1="33902" y1="93056" x2="33689" y2="89969"/>
                        <a14:foregroundMark x1="44776" y1="92438" x2="31557" y2="51235"/>
                        <a14:foregroundMark x1="31557" y1="51698" x2="39446" y2="52932"/>
                        <a14:foregroundMark x1="39232" y1="49074" x2="26013" y2="53704"/>
                        <a14:foregroundMark x1="26013" y1="53704" x2="25373" y2="55710"/>
                        <a14:foregroundMark x1="29638" y1="60957" x2="45203" y2="60957"/>
                        <a14:foregroundMark x1="45203" y1="60957" x2="47974" y2="63426"/>
                        <a14:foregroundMark x1="44989" y1="62500" x2="31130" y2="66204"/>
                        <a14:foregroundMark x1="31130" y1="66204" x2="25800" y2="76080"/>
                        <a14:foregroundMark x1="25800" y1="76080" x2="25800" y2="76080"/>
                        <a14:foregroundMark x1="26013" y1="67901" x2="28145" y2="58796"/>
                        <a14:foregroundMark x1="28785" y1="58025" x2="29638" y2="69907"/>
                        <a14:foregroundMark x1="29638" y1="69907" x2="27719" y2="59259"/>
                        <a14:foregroundMark x1="27719" y1="59259" x2="35181" y2="63426"/>
                        <a14:foregroundMark x1="32409" y1="62963" x2="20256" y2="72222"/>
                        <a14:foregroundMark x1="20256" y1="72222" x2="9168" y2="95370"/>
                        <a14:foregroundMark x1="6397" y1="93056" x2="39232" y2="91512"/>
                        <a14:foregroundMark x1="39232" y1="91512" x2="52878" y2="87963"/>
                        <a14:foregroundMark x1="52878" y1="87963" x2="56290" y2="77160"/>
                        <a14:foregroundMark x1="56290" y1="77160" x2="47974" y2="68519"/>
                        <a14:foregroundMark x1="47974" y1="68519" x2="44776" y2="66667"/>
                        <a14:foregroundMark x1="44776" y1="66975" x2="51173" y2="75617"/>
                        <a14:foregroundMark x1="52026" y1="72685" x2="55011" y2="76543"/>
                        <a14:foregroundMark x1="22388" y1="66358" x2="21322" y2="64043"/>
                        <a14:foregroundMark x1="37740" y1="55401" x2="40725" y2="54321"/>
                        <a14:foregroundMark x1="41578" y1="54784" x2="46908" y2="58796"/>
                        <a14:foregroundMark x1="47122" y1="58796" x2="49254" y2="62037"/>
                        <a14:foregroundMark x1="22388" y1="65586" x2="22388" y2="65586"/>
                        <a14:foregroundMark x1="21962" y1="64043" x2="19829" y2="66049"/>
                        <a14:foregroundMark x1="31130" y1="73765" x2="26439" y2="84877"/>
                        <a14:foregroundMark x1="26439" y1="84877" x2="33049" y2="87346"/>
                        <a14:foregroundMark x1="33049" y1="83796" x2="32836" y2="78241"/>
                        <a14:foregroundMark x1="33049" y1="79630" x2="36674" y2="84877"/>
                        <a14:foregroundMark x1="23881" y1="87346" x2="21748" y2="85648"/>
                        <a14:foregroundMark x1="19190" y1="87191" x2="28571" y2="82870"/>
                        <a14:foregroundMark x1="50746" y1="89969" x2="39659" y2="98611"/>
                        <a14:foregroundMark x1="39659" y1="98611" x2="19190" y2="98302"/>
                        <a14:foregroundMark x1="19190" y1="98302" x2="5970" y2="92438"/>
                        <a14:foregroundMark x1="5970" y1="92438" x2="6397" y2="81327"/>
                        <a14:foregroundMark x1="6397" y1="81327" x2="12154" y2="74228"/>
                        <a14:foregroundMark x1="11301" y1="78086" x2="9382" y2="82253"/>
                        <a14:foregroundMark x1="28145" y1="55247" x2="20469" y2="64969"/>
                        <a14:foregroundMark x1="20469" y1="64969" x2="20469" y2="65432"/>
                        <a14:backgroundMark x1="52026" y1="64815" x2="76546" y2="66975"/>
                        <a14:backgroundMark x1="76546" y1="66975" x2="71429" y2="79321"/>
                        <a14:backgroundMark x1="48342" y1="65706" x2="48182" y2="65612"/>
                        <a14:backgroundMark x1="71429" y1="79321" x2="51291" y2="67445"/>
                        <a14:backgroundMark x1="35139" y1="46302" x2="33262" y2="32716"/>
                        <a14:backgroundMark x1="36623" y1="57044" x2="36461" y2="55865"/>
                        <a14:backgroundMark x1="33262" y1="32716" x2="42431" y2="17901"/>
                        <a14:backgroundMark x1="42431" y1="17901" x2="63539" y2="38735"/>
                        <a14:backgroundMark x1="63539" y1="38735" x2="61407" y2="53704"/>
                        <a14:backgroundMark x1="61407" y1="53704" x2="45629" y2="26235"/>
                        <a14:backgroundMark x1="45629" y1="26235" x2="50746" y2="6019"/>
                        <a14:backgroundMark x1="50746" y1="6019" x2="70362" y2="33642"/>
                        <a14:backgroundMark x1="70362" y1="33642" x2="71215" y2="51389"/>
                        <a14:backgroundMark x1="71215" y1="51389" x2="53305" y2="55093"/>
                        <a14:backgroundMark x1="53305" y1="55093" x2="46055" y2="45679"/>
                        <a14:backgroundMark x1="46055" y1="45679" x2="48827" y2="33642"/>
                        <a14:backgroundMark x1="48827" y1="33642" x2="69083" y2="38580"/>
                        <a14:backgroundMark x1="69083" y1="38580" x2="71002" y2="41667"/>
                        <a14:backgroundMark x1="80171" y1="83642" x2="67164" y2="78858"/>
                        <a14:backgroundMark x1="67164" y1="78858" x2="88273" y2="87654"/>
                        <a14:backgroundMark x1="88273" y1="87654" x2="70789" y2="86265"/>
                        <a14:backgroundMark x1="70789" y1="86265" x2="68017" y2="71914"/>
                        <a14:backgroundMark x1="68017" y1="71914" x2="78038" y2="80710"/>
                        <a14:backgroundMark x1="78038" y1="80710" x2="53712" y2="84672"/>
                        <a14:backgroundMark x1="31571" y1="47552" x2="32623" y2="45062"/>
                        <a14:backgroundMark x1="32623" y1="45062" x2="53945" y2="50154"/>
                        <a14:backgroundMark x1="49159" y1="57549" x2="48676" y2="58296"/>
                        <a14:backgroundMark x1="53945" y1="50154" x2="50335" y2="55732"/>
                        <a14:backgroundMark x1="23870" y1="77489" x2="23668" y2="77116"/>
                        <a14:backgroundMark x1="33680" y1="56075" x2="33954" y2="55748"/>
                        <a14:backgroundMark x1="48937" y1="57672" x2="50099" y2="57838"/>
                        <a14:backgroundMark x1="36438" y1="55888" x2="37323" y2="56014"/>
                        <a14:backgroundMark x1="23879" y1="76676" x2="24262" y2="76562"/>
                        <a14:backgroundMark x1="57403" y1="79202" x2="62687" y2="82099"/>
                        <a14:backgroundMark x1="53543" y1="77085" x2="55752" y2="78297"/>
                        <a14:backgroundMark x1="62687" y1="82099" x2="54247" y2="87302"/>
                        <a14:backgroundMark x1="57701" y1="71968" x2="64392" y2="68673"/>
                        <a14:backgroundMark x1="64392" y1="68673" x2="82729" y2="74074"/>
                        <a14:backgroundMark x1="82729" y1="74074" x2="65672" y2="83642"/>
                        <a14:backgroundMark x1="65672" y1="83642" x2="72921" y2="96605"/>
                        <a14:backgroundMark x1="72921" y1="96605" x2="52026" y2="98302"/>
                        <a14:backgroundMark x1="51816" y1="90549" x2="51787" y2="89476"/>
                        <a14:backgroundMark x1="52026" y1="98302" x2="51931" y2="94799"/>
                        <a14:backgroundMark x1="58271" y1="80794" x2="66738" y2="78549"/>
                        <a14:backgroundMark x1="55499" y1="81529" x2="58262" y2="80797"/>
                        <a14:backgroundMark x1="53196" y1="82139" x2="54215" y2="81869"/>
                        <a14:backgroundMark x1="66738" y1="78549" x2="68657" y2="80247"/>
                        <a14:backgroundMark x1="22132" y1="81605" x2="21593" y2="81450"/>
                        <a14:backgroundMark x1="20054" y1="85854" x2="19596" y2="85619"/>
                        <a14:backgroundMark x1="11300" y1="78086" x2="11798" y2="77861"/>
                        <a14:backgroundMark x1="75053" y1="61420" x2="88913" y2="70525"/>
                        <a14:backgroundMark x1="88913" y1="70525" x2="96802" y2="80556"/>
                        <a14:backgroundMark x1="96802" y1="80556" x2="96802" y2="80864"/>
                      </a14:backgroundRemoval>
                    </a14:imgEffect>
                  </a14:imgLayer>
                </a14:imgProps>
              </a:ext>
            </a:extLst>
          </a:blip>
          <a:srcRect l="5005" t="38883" r="40595" b="8001"/>
          <a:stretch/>
        </p:blipFill>
        <p:spPr>
          <a:xfrm>
            <a:off x="690880" y="4084319"/>
            <a:ext cx="1686560" cy="2143759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206084-D522-4696-AA34-DA6654E5F9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7994" l="9595" r="94030">
                        <a14:foregroundMark x1="66098" y1="78549" x2="69936" y2="68364"/>
                        <a14:foregroundMark x1="69936" y1="68364" x2="84861" y2="68827"/>
                        <a14:foregroundMark x1="84861" y1="68827" x2="88486" y2="79938"/>
                        <a14:foregroundMark x1="88486" y1="79938" x2="87207" y2="88735"/>
                        <a14:foregroundMark x1="80171" y1="97068" x2="67164" y2="90278"/>
                        <a14:foregroundMark x1="67164" y1="90278" x2="63753" y2="79630"/>
                        <a14:foregroundMark x1="63753" y1="79630" x2="71855" y2="70525"/>
                        <a14:foregroundMark x1="71855" y1="70525" x2="77186" y2="83951"/>
                        <a14:foregroundMark x1="77186" y1="83951" x2="77186" y2="86420"/>
                        <a14:foregroundMark x1="71002" y1="78549" x2="66525" y2="90278"/>
                        <a14:foregroundMark x1="66525" y1="90278" x2="79318" y2="95370"/>
                        <a14:foregroundMark x1="79318" y1="95370" x2="86994" y2="94907"/>
                        <a14:foregroundMark x1="81237" y1="99074" x2="66738" y2="99383"/>
                        <a14:foregroundMark x1="66738" y1="99383" x2="64819" y2="88889"/>
                        <a14:foregroundMark x1="64819" y1="88889" x2="67591" y2="77623"/>
                        <a14:foregroundMark x1="67591" y1="77623" x2="61834" y2="67284"/>
                        <a14:foregroundMark x1="61834" y1="67284" x2="76119" y2="62809"/>
                        <a14:foregroundMark x1="76119" y1="62809" x2="89765" y2="67593"/>
                        <a14:foregroundMark x1="89765" y1="67593" x2="94243" y2="89815"/>
                        <a14:foregroundMark x1="65885" y1="68981" x2="64606" y2="88426"/>
                        <a14:foregroundMark x1="64606" y1="86728" x2="63326" y2="70525"/>
                        <a14:foregroundMark x1="62260" y1="73148" x2="62260" y2="84259"/>
                        <a14:foregroundMark x1="62260" y1="84259" x2="65458" y2="89352"/>
                        <a14:foregroundMark x1="80810" y1="77160" x2="80810" y2="77160"/>
                        <a14:foregroundMark x1="80171" y1="79167" x2="80810" y2="78858"/>
                        <a14:foregroundMark x1="85075" y1="72531" x2="80384" y2="83025"/>
                        <a14:foregroundMark x1="80384" y1="83025" x2="84861" y2="84259"/>
                        <a14:foregroundMark x1="83582" y1="94290" x2="69510" y2="97531"/>
                        <a14:foregroundMark x1="69510" y1="97531" x2="74414" y2="97994"/>
                        <a14:backgroundMark x1="62473" y1="52932" x2="68870" y2="38580"/>
                        <a14:backgroundMark x1="68870" y1="38580" x2="86780" y2="42130"/>
                        <a14:backgroundMark x1="86780" y1="42130" x2="95522" y2="59414"/>
                        <a14:backgroundMark x1="95522" y1="59414" x2="91683" y2="64058"/>
                        <a14:backgroundMark x1="58503" y1="87788" x2="42644" y2="91049"/>
                        <a14:backgroundMark x1="42644" y1="91049" x2="38166" y2="75154"/>
                        <a14:backgroundMark x1="38166" y1="75154" x2="47122" y2="66358"/>
                        <a14:backgroundMark x1="47122" y1="66358" x2="59827" y2="70159"/>
                        <a14:backgroundMark x1="56821" y1="78139" x2="54371" y2="80864"/>
                        <a14:backgroundMark x1="54371" y1="80864" x2="35394" y2="70988"/>
                        <a14:backgroundMark x1="35394" y1="70988" x2="38806" y2="59877"/>
                        <a14:backgroundMark x1="38806" y1="59877" x2="51812" y2="53395"/>
                        <a14:backgroundMark x1="51812" y1="53395" x2="67164" y2="58951"/>
                        <a14:backgroundMark x1="67164" y1="58951" x2="69807" y2="62041"/>
                        <a14:backgroundMark x1="56821" y1="83913" x2="50746" y2="84414"/>
                        <a14:backgroundMark x1="50746" y1="84414" x2="34115" y2="76235"/>
                        <a14:backgroundMark x1="34115" y1="76235" x2="29211" y2="61883"/>
                        <a14:backgroundMark x1="29211" y1="61883" x2="37527" y2="52160"/>
                        <a14:backgroundMark x1="37527" y1="52160" x2="54371" y2="51080"/>
                        <a14:backgroundMark x1="54371" y1="51080" x2="67591" y2="60957"/>
                        <a14:backgroundMark x1="70211" y1="67405" x2="70296" y2="67615"/>
                        <a14:backgroundMark x1="67591" y1="60957" x2="68232" y2="62534"/>
                        <a14:backgroundMark x1="56821" y1="83844" x2="51812" y2="86883"/>
                        <a14:backgroundMark x1="51812" y1="86883" x2="35821" y2="85031"/>
                        <a14:backgroundMark x1="35821" y1="85031" x2="26226" y2="69753"/>
                        <a14:backgroundMark x1="26226" y1="69753" x2="31557" y2="55710"/>
                        <a14:backgroundMark x1="31557" y1="55710" x2="48401" y2="49846"/>
                        <a14:backgroundMark x1="48401" y1="49846" x2="62473" y2="55556"/>
                        <a14:backgroundMark x1="62473" y1="55556" x2="68117" y2="62570"/>
                        <a14:backgroundMark x1="59400" y1="84772" x2="51173" y2="86883"/>
                        <a14:backgroundMark x1="51173" y1="86883" x2="37313" y2="78549"/>
                        <a14:backgroundMark x1="37313" y1="78549" x2="34542" y2="63735"/>
                        <a14:backgroundMark x1="34542" y1="63735" x2="44350" y2="55401"/>
                        <a14:backgroundMark x1="44350" y1="55401" x2="59275" y2="53395"/>
                        <a14:backgroundMark x1="59275" y1="53395" x2="70405" y2="61853"/>
                        <a14:backgroundMark x1="56821" y1="77080" x2="44350" y2="75772"/>
                        <a14:backgroundMark x1="44350" y1="75772" x2="37740" y2="66358"/>
                        <a14:backgroundMark x1="30277" y1="81327" x2="20469" y2="72840"/>
                        <a14:backgroundMark x1="20469" y1="72840" x2="23028" y2="61574"/>
                        <a14:backgroundMark x1="23028" y1="61574" x2="53945" y2="48302"/>
                        <a14:backgroundMark x1="54797" y1="48148" x2="66525" y2="46759"/>
                        <a14:backgroundMark x1="36674" y1="49691" x2="19616" y2="70988"/>
                        <a14:backgroundMark x1="19616" y1="70988" x2="17910" y2="81944"/>
                        <a14:backgroundMark x1="17910" y1="81944" x2="34115" y2="79630"/>
                        <a14:backgroundMark x1="34115" y1="79630" x2="49041" y2="69444"/>
                        <a14:backgroundMark x1="49041" y1="69136" x2="49041" y2="78086"/>
                        <a14:backgroundMark x1="53945" y1="70216" x2="42004" y2="78858"/>
                        <a14:backgroundMark x1="42004" y1="78858" x2="38166" y2="79321"/>
                        <a14:backgroundMark x1="12580" y1="84259" x2="15139" y2="72840"/>
                        <a14:backgroundMark x1="15139" y1="72840" x2="24094" y2="62963"/>
                        <a14:backgroundMark x1="24094" y1="62963" x2="24947" y2="51543"/>
                        <a14:backgroundMark x1="24947" y1="51543" x2="37953" y2="46605"/>
                        <a14:backgroundMark x1="37953" y1="46605" x2="40512" y2="50154"/>
                        <a14:backgroundMark x1="14925" y1="75000" x2="11087" y2="79321"/>
                        <a14:backgroundMark x1="14072" y1="80556" x2="27932" y2="76080"/>
                        <a14:backgroundMark x1="27932" y1="76080" x2="28785" y2="77006"/>
                        <a14:backgroundMark x1="52026" y1="71914" x2="47761" y2="81790"/>
                        <a14:backgroundMark x1="34328" y1="81173" x2="52665" y2="74228"/>
                        <a14:backgroundMark x1="8955" y1="78704" x2="22601" y2="71914"/>
                        <a14:backgroundMark x1="22601" y1="71914" x2="13006" y2="84568"/>
                        <a14:backgroundMark x1="13006" y1="84568" x2="426" y2="91204"/>
                        <a14:backgroundMark x1="426" y1="91204" x2="10448" y2="79475"/>
                        <a14:backgroundMark x1="10448" y1="79475" x2="18977" y2="86265"/>
                        <a14:backgroundMark x1="7889" y1="82716" x2="17910" y2="97068"/>
                        <a14:backgroundMark x1="17910" y1="97068" x2="35608" y2="96605"/>
                        <a14:backgroundMark x1="35608" y1="96605" x2="45629" y2="89506"/>
                        <a14:backgroundMark x1="52665" y1="93364" x2="57356" y2="91358"/>
                        <a14:backgroundMark x1="57356" y1="91204" x2="27505" y2="97222"/>
                        <a14:backgroundMark x1="27505" y1="97222" x2="4904" y2="88735"/>
                        <a14:backgroundMark x1="4904" y1="88735" x2="19190" y2="83488"/>
                        <a14:backgroundMark x1="19190" y1="83488" x2="21748" y2="93827"/>
                        <a14:backgroundMark x1="21748" y1="93827" x2="14925" y2="99074"/>
                        <a14:backgroundMark x1="12154" y1="97840" x2="47761" y2="97068"/>
                        <a14:backgroundMark x1="47761" y1="97068" x2="48614" y2="97068"/>
                        <a14:backgroundMark x1="55437" y1="96296" x2="56716" y2="88889"/>
                        <a14:backgroundMark x1="57783" y1="93519" x2="45416" y2="99383"/>
                        <a14:backgroundMark x1="45416" y1="99383" x2="7676" y2="99691"/>
                        <a14:backgroundMark x1="7676" y1="99691" x2="11087" y2="88889"/>
                        <a14:backgroundMark x1="11087" y1="88889" x2="23667" y2="94599"/>
                        <a14:backgroundMark x1="23667" y1="94599" x2="38593" y2="95679"/>
                        <a14:backgroundMark x1="38593" y1="95679" x2="53305" y2="94290"/>
                        <a14:backgroundMark x1="53305" y1="94290" x2="58849" y2="94290"/>
                        <a14:backgroundMark x1="51386" y1="98611" x2="56930" y2="97840"/>
                        <a14:backgroundMark x1="46908" y1="72068" x2="56290" y2="80247"/>
                        <a14:backgroundMark x1="56290" y1="80247" x2="56290" y2="80247"/>
                        <a14:backgroundMark x1="55650" y1="75772" x2="55011" y2="71451"/>
                      </a14:backgroundRemoval>
                    </a14:imgEffect>
                  </a14:imgLayer>
                </a14:imgProps>
              </a:ext>
            </a:extLst>
          </a:blip>
          <a:srcRect l="56035" t="59645"/>
          <a:stretch/>
        </p:blipFill>
        <p:spPr>
          <a:xfrm>
            <a:off x="10098562" y="4268910"/>
            <a:ext cx="1544798" cy="1959168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CEC474-1B31-4B6C-9822-94ADE0788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672" y="918413"/>
            <a:ext cx="1901861" cy="2627731"/>
          </a:xfrm>
          <a:prstGeom prst="rect">
            <a:avLst/>
          </a:prstGeom>
          <a:ln w="31750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D53467-770B-48D8-B033-57977EFD27A3}"/>
              </a:ext>
            </a:extLst>
          </p:cNvPr>
          <p:cNvSpPr txBox="1"/>
          <p:nvPr/>
        </p:nvSpPr>
        <p:spPr>
          <a:xfrm>
            <a:off x="924082" y="1748314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u="sng" dirty="0">
                <a:effectLst>
                  <a:glow rad="101600">
                    <a:srgbClr val="03CF0E">
                      <a:alpha val="60000"/>
                    </a:srgbClr>
                  </a:glow>
                </a:effectLst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Extending the sentence: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6C3158-D607-459A-B81F-AF9069326D9B}"/>
              </a:ext>
            </a:extLst>
          </p:cNvPr>
          <p:cNvSpPr txBox="1"/>
          <p:nvPr/>
        </p:nvSpPr>
        <p:spPr>
          <a:xfrm>
            <a:off x="949467" y="2689975"/>
            <a:ext cx="82489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What plan good Bad Nana be planning to help bring cheer back to the park? </a:t>
            </a:r>
          </a:p>
        </p:txBody>
      </p:sp>
    </p:spTree>
    <p:extLst>
      <p:ext uri="{BB962C8B-B14F-4D97-AF65-F5344CB8AC3E}">
        <p14:creationId xmlns:p14="http://schemas.microsoft.com/office/powerpoint/2010/main" val="28351806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562225" y="1717099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>
                <a:gd name="adj" fmla="val 20221"/>
              </a:avLst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Pages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405120" y="3429000"/>
            <a:ext cx="55059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5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64-82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85400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802162" y="806653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Pages 64-82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E31D6-086C-462E-BC03-AB8B17D42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5062" l="5970" r="89979">
                        <a14:foregroundMark x1="11087" y1="93056" x2="13006" y2="79630"/>
                        <a14:foregroundMark x1="13006" y1="79630" x2="24520" y2="71914"/>
                        <a14:foregroundMark x1="24520" y1="71914" x2="38380" y2="76080"/>
                        <a14:foregroundMark x1="38380" y1="76080" x2="42644" y2="87346"/>
                        <a14:foregroundMark x1="38806" y1="90432" x2="28785" y2="79475"/>
                        <a14:foregroundMark x1="28785" y1="79475" x2="46055" y2="74074"/>
                        <a14:foregroundMark x1="46055" y1="74074" x2="49041" y2="88735"/>
                        <a14:foregroundMark x1="49041" y1="88735" x2="33902" y2="93056"/>
                        <a14:foregroundMark x1="33902" y1="93056" x2="33689" y2="89969"/>
                        <a14:foregroundMark x1="44776" y1="92438" x2="31557" y2="51235"/>
                        <a14:foregroundMark x1="31557" y1="51698" x2="39446" y2="52932"/>
                        <a14:foregroundMark x1="39232" y1="49074" x2="26013" y2="53704"/>
                        <a14:foregroundMark x1="26013" y1="53704" x2="25373" y2="55710"/>
                        <a14:foregroundMark x1="29638" y1="60957" x2="45203" y2="60957"/>
                        <a14:foregroundMark x1="45203" y1="60957" x2="47974" y2="63426"/>
                        <a14:foregroundMark x1="44989" y1="62500" x2="31130" y2="66204"/>
                        <a14:foregroundMark x1="31130" y1="66204" x2="25800" y2="76080"/>
                        <a14:foregroundMark x1="25800" y1="76080" x2="25800" y2="76080"/>
                        <a14:foregroundMark x1="26013" y1="67901" x2="28145" y2="58796"/>
                        <a14:foregroundMark x1="28785" y1="58025" x2="29638" y2="69907"/>
                        <a14:foregroundMark x1="29638" y1="69907" x2="27719" y2="59259"/>
                        <a14:foregroundMark x1="27719" y1="59259" x2="35181" y2="63426"/>
                        <a14:foregroundMark x1="32409" y1="62963" x2="20256" y2="72222"/>
                        <a14:foregroundMark x1="20256" y1="72222" x2="9168" y2="95370"/>
                        <a14:foregroundMark x1="6397" y1="93056" x2="39232" y2="91512"/>
                        <a14:foregroundMark x1="39232" y1="91512" x2="52878" y2="87963"/>
                        <a14:foregroundMark x1="52878" y1="87963" x2="56290" y2="77160"/>
                        <a14:foregroundMark x1="56290" y1="77160" x2="47974" y2="68519"/>
                        <a14:foregroundMark x1="47974" y1="68519" x2="44776" y2="66667"/>
                        <a14:foregroundMark x1="44776" y1="66975" x2="51173" y2="75617"/>
                        <a14:foregroundMark x1="52026" y1="72685" x2="55011" y2="76543"/>
                        <a14:foregroundMark x1="22388" y1="66358" x2="21322" y2="64043"/>
                        <a14:foregroundMark x1="37740" y1="55401" x2="40725" y2="54321"/>
                        <a14:foregroundMark x1="41578" y1="54784" x2="46908" y2="58796"/>
                        <a14:foregroundMark x1="47122" y1="58796" x2="49254" y2="62037"/>
                        <a14:foregroundMark x1="22388" y1="65586" x2="22388" y2="65586"/>
                        <a14:foregroundMark x1="21962" y1="64043" x2="19829" y2="66049"/>
                        <a14:foregroundMark x1="31130" y1="73765" x2="26439" y2="84877"/>
                        <a14:foregroundMark x1="26439" y1="84877" x2="33049" y2="87346"/>
                        <a14:foregroundMark x1="33049" y1="83796" x2="32836" y2="78241"/>
                        <a14:foregroundMark x1="33049" y1="79630" x2="36674" y2="84877"/>
                        <a14:foregroundMark x1="23881" y1="87346" x2="21748" y2="85648"/>
                        <a14:foregroundMark x1="19190" y1="87191" x2="28571" y2="82870"/>
                        <a14:foregroundMark x1="50746" y1="89969" x2="39659" y2="98611"/>
                        <a14:foregroundMark x1="39659" y1="98611" x2="19190" y2="98302"/>
                        <a14:foregroundMark x1="19190" y1="98302" x2="5970" y2="92438"/>
                        <a14:foregroundMark x1="5970" y1="92438" x2="6397" y2="81327"/>
                        <a14:foregroundMark x1="6397" y1="81327" x2="12154" y2="74228"/>
                        <a14:foregroundMark x1="11301" y1="78086" x2="9382" y2="82253"/>
                        <a14:foregroundMark x1="28145" y1="55247" x2="20469" y2="64969"/>
                        <a14:foregroundMark x1="20469" y1="64969" x2="20469" y2="65432"/>
                        <a14:backgroundMark x1="52026" y1="64815" x2="76546" y2="66975"/>
                        <a14:backgroundMark x1="76546" y1="66975" x2="71429" y2="79321"/>
                        <a14:backgroundMark x1="48342" y1="65706" x2="48182" y2="65612"/>
                        <a14:backgroundMark x1="71429" y1="79321" x2="51291" y2="67445"/>
                        <a14:backgroundMark x1="35139" y1="46302" x2="33262" y2="32716"/>
                        <a14:backgroundMark x1="36623" y1="57044" x2="36461" y2="55865"/>
                        <a14:backgroundMark x1="33262" y1="32716" x2="42431" y2="17901"/>
                        <a14:backgroundMark x1="42431" y1="17901" x2="63539" y2="38735"/>
                        <a14:backgroundMark x1="63539" y1="38735" x2="61407" y2="53704"/>
                        <a14:backgroundMark x1="61407" y1="53704" x2="45629" y2="26235"/>
                        <a14:backgroundMark x1="45629" y1="26235" x2="50746" y2="6019"/>
                        <a14:backgroundMark x1="50746" y1="6019" x2="70362" y2="33642"/>
                        <a14:backgroundMark x1="70362" y1="33642" x2="71215" y2="51389"/>
                        <a14:backgroundMark x1="71215" y1="51389" x2="53305" y2="55093"/>
                        <a14:backgroundMark x1="53305" y1="55093" x2="46055" y2="45679"/>
                        <a14:backgroundMark x1="46055" y1="45679" x2="48827" y2="33642"/>
                        <a14:backgroundMark x1="48827" y1="33642" x2="69083" y2="38580"/>
                        <a14:backgroundMark x1="69083" y1="38580" x2="71002" y2="41667"/>
                        <a14:backgroundMark x1="80171" y1="83642" x2="67164" y2="78858"/>
                        <a14:backgroundMark x1="67164" y1="78858" x2="88273" y2="87654"/>
                        <a14:backgroundMark x1="88273" y1="87654" x2="70789" y2="86265"/>
                        <a14:backgroundMark x1="70789" y1="86265" x2="68017" y2="71914"/>
                        <a14:backgroundMark x1="68017" y1="71914" x2="78038" y2="80710"/>
                        <a14:backgroundMark x1="78038" y1="80710" x2="53712" y2="84672"/>
                        <a14:backgroundMark x1="31571" y1="47552" x2="32623" y2="45062"/>
                        <a14:backgroundMark x1="32623" y1="45062" x2="53945" y2="50154"/>
                        <a14:backgroundMark x1="49159" y1="57549" x2="48676" y2="58296"/>
                        <a14:backgroundMark x1="53945" y1="50154" x2="50335" y2="55732"/>
                        <a14:backgroundMark x1="23870" y1="77489" x2="23668" y2="77116"/>
                        <a14:backgroundMark x1="33680" y1="56075" x2="33954" y2="55748"/>
                        <a14:backgroundMark x1="48937" y1="57672" x2="50099" y2="57838"/>
                        <a14:backgroundMark x1="36438" y1="55888" x2="37323" y2="56014"/>
                        <a14:backgroundMark x1="23879" y1="76676" x2="24262" y2="76562"/>
                        <a14:backgroundMark x1="57403" y1="79202" x2="62687" y2="82099"/>
                        <a14:backgroundMark x1="53543" y1="77085" x2="55752" y2="78297"/>
                        <a14:backgroundMark x1="62687" y1="82099" x2="54247" y2="87302"/>
                        <a14:backgroundMark x1="57701" y1="71968" x2="64392" y2="68673"/>
                        <a14:backgroundMark x1="64392" y1="68673" x2="82729" y2="74074"/>
                        <a14:backgroundMark x1="82729" y1="74074" x2="65672" y2="83642"/>
                        <a14:backgroundMark x1="65672" y1="83642" x2="72921" y2="96605"/>
                        <a14:backgroundMark x1="72921" y1="96605" x2="52026" y2="98302"/>
                        <a14:backgroundMark x1="51816" y1="90549" x2="51787" y2="89476"/>
                        <a14:backgroundMark x1="52026" y1="98302" x2="51931" y2="94799"/>
                        <a14:backgroundMark x1="58271" y1="80794" x2="66738" y2="78549"/>
                        <a14:backgroundMark x1="55499" y1="81529" x2="58262" y2="80797"/>
                        <a14:backgroundMark x1="53196" y1="82139" x2="54215" y2="81869"/>
                        <a14:backgroundMark x1="66738" y1="78549" x2="68657" y2="80247"/>
                        <a14:backgroundMark x1="22132" y1="81605" x2="21593" y2="81450"/>
                        <a14:backgroundMark x1="20054" y1="85854" x2="19596" y2="85619"/>
                        <a14:backgroundMark x1="11300" y1="78086" x2="11798" y2="77861"/>
                        <a14:backgroundMark x1="75053" y1="61420" x2="88913" y2="70525"/>
                        <a14:backgroundMark x1="88913" y1="70525" x2="96802" y2="80556"/>
                        <a14:backgroundMark x1="96802" y1="80556" x2="96802" y2="80864"/>
                      </a14:backgroundRemoval>
                    </a14:imgEffect>
                  </a14:imgLayer>
                </a14:imgProps>
              </a:ext>
            </a:extLst>
          </a:blip>
          <a:srcRect l="5005" t="38883" r="40595" b="8001"/>
          <a:stretch/>
        </p:blipFill>
        <p:spPr>
          <a:xfrm>
            <a:off x="690880" y="3915449"/>
            <a:ext cx="1686560" cy="2312630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206084-D522-4696-AA34-DA6654E5F9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7994" l="9595" r="94030">
                        <a14:foregroundMark x1="66098" y1="78549" x2="69936" y2="68364"/>
                        <a14:foregroundMark x1="69936" y1="68364" x2="84861" y2="68827"/>
                        <a14:foregroundMark x1="84861" y1="68827" x2="88486" y2="79938"/>
                        <a14:foregroundMark x1="88486" y1="79938" x2="87207" y2="88735"/>
                        <a14:foregroundMark x1="80171" y1="97068" x2="67164" y2="90278"/>
                        <a14:foregroundMark x1="67164" y1="90278" x2="63753" y2="79630"/>
                        <a14:foregroundMark x1="63753" y1="79630" x2="71855" y2="70525"/>
                        <a14:foregroundMark x1="71855" y1="70525" x2="77186" y2="83951"/>
                        <a14:foregroundMark x1="77186" y1="83951" x2="77186" y2="86420"/>
                        <a14:foregroundMark x1="71002" y1="78549" x2="66525" y2="90278"/>
                        <a14:foregroundMark x1="66525" y1="90278" x2="79318" y2="95370"/>
                        <a14:foregroundMark x1="79318" y1="95370" x2="86994" y2="94907"/>
                        <a14:foregroundMark x1="81237" y1="99074" x2="66738" y2="99383"/>
                        <a14:foregroundMark x1="66738" y1="99383" x2="64819" y2="88889"/>
                        <a14:foregroundMark x1="64819" y1="88889" x2="67591" y2="77623"/>
                        <a14:foregroundMark x1="67591" y1="77623" x2="61834" y2="67284"/>
                        <a14:foregroundMark x1="61834" y1="67284" x2="76119" y2="62809"/>
                        <a14:foregroundMark x1="76119" y1="62809" x2="89765" y2="67593"/>
                        <a14:foregroundMark x1="89765" y1="67593" x2="94243" y2="89815"/>
                        <a14:foregroundMark x1="65885" y1="68981" x2="64606" y2="88426"/>
                        <a14:foregroundMark x1="64606" y1="86728" x2="63326" y2="70525"/>
                        <a14:foregroundMark x1="62260" y1="73148" x2="62260" y2="84259"/>
                        <a14:foregroundMark x1="62260" y1="84259" x2="65458" y2="89352"/>
                        <a14:foregroundMark x1="80810" y1="77160" x2="80810" y2="77160"/>
                        <a14:foregroundMark x1="80171" y1="79167" x2="80810" y2="78858"/>
                        <a14:foregroundMark x1="85075" y1="72531" x2="80384" y2="83025"/>
                        <a14:foregroundMark x1="80384" y1="83025" x2="84861" y2="84259"/>
                        <a14:foregroundMark x1="83582" y1="94290" x2="69510" y2="97531"/>
                        <a14:foregroundMark x1="69510" y1="97531" x2="74414" y2="97994"/>
                        <a14:backgroundMark x1="62473" y1="52932" x2="68870" y2="38580"/>
                        <a14:backgroundMark x1="68870" y1="38580" x2="86780" y2="42130"/>
                        <a14:backgroundMark x1="86780" y1="42130" x2="95522" y2="59414"/>
                        <a14:backgroundMark x1="95522" y1="59414" x2="91683" y2="64058"/>
                        <a14:backgroundMark x1="58503" y1="87788" x2="42644" y2="91049"/>
                        <a14:backgroundMark x1="42644" y1="91049" x2="38166" y2="75154"/>
                        <a14:backgroundMark x1="38166" y1="75154" x2="47122" y2="66358"/>
                        <a14:backgroundMark x1="47122" y1="66358" x2="59827" y2="70159"/>
                        <a14:backgroundMark x1="56821" y1="78139" x2="54371" y2="80864"/>
                        <a14:backgroundMark x1="54371" y1="80864" x2="35394" y2="70988"/>
                        <a14:backgroundMark x1="35394" y1="70988" x2="38806" y2="59877"/>
                        <a14:backgroundMark x1="38806" y1="59877" x2="51812" y2="53395"/>
                        <a14:backgroundMark x1="51812" y1="53395" x2="67164" y2="58951"/>
                        <a14:backgroundMark x1="67164" y1="58951" x2="69807" y2="62041"/>
                        <a14:backgroundMark x1="56821" y1="83913" x2="50746" y2="84414"/>
                        <a14:backgroundMark x1="50746" y1="84414" x2="34115" y2="76235"/>
                        <a14:backgroundMark x1="34115" y1="76235" x2="29211" y2="61883"/>
                        <a14:backgroundMark x1="29211" y1="61883" x2="37527" y2="52160"/>
                        <a14:backgroundMark x1="37527" y1="52160" x2="54371" y2="51080"/>
                        <a14:backgroundMark x1="54371" y1="51080" x2="67591" y2="60957"/>
                        <a14:backgroundMark x1="70211" y1="67405" x2="70296" y2="67615"/>
                        <a14:backgroundMark x1="67591" y1="60957" x2="68232" y2="62534"/>
                        <a14:backgroundMark x1="56821" y1="83844" x2="51812" y2="86883"/>
                        <a14:backgroundMark x1="51812" y1="86883" x2="35821" y2="85031"/>
                        <a14:backgroundMark x1="35821" y1="85031" x2="26226" y2="69753"/>
                        <a14:backgroundMark x1="26226" y1="69753" x2="31557" y2="55710"/>
                        <a14:backgroundMark x1="31557" y1="55710" x2="48401" y2="49846"/>
                        <a14:backgroundMark x1="48401" y1="49846" x2="62473" y2="55556"/>
                        <a14:backgroundMark x1="62473" y1="55556" x2="68117" y2="62570"/>
                        <a14:backgroundMark x1="59400" y1="84772" x2="51173" y2="86883"/>
                        <a14:backgroundMark x1="51173" y1="86883" x2="37313" y2="78549"/>
                        <a14:backgroundMark x1="37313" y1="78549" x2="34542" y2="63735"/>
                        <a14:backgroundMark x1="34542" y1="63735" x2="44350" y2="55401"/>
                        <a14:backgroundMark x1="44350" y1="55401" x2="59275" y2="53395"/>
                        <a14:backgroundMark x1="59275" y1="53395" x2="70405" y2="61853"/>
                        <a14:backgroundMark x1="56821" y1="77080" x2="44350" y2="75772"/>
                        <a14:backgroundMark x1="44350" y1="75772" x2="37740" y2="66358"/>
                        <a14:backgroundMark x1="30277" y1="81327" x2="20469" y2="72840"/>
                        <a14:backgroundMark x1="20469" y1="72840" x2="23028" y2="61574"/>
                        <a14:backgroundMark x1="23028" y1="61574" x2="53945" y2="48302"/>
                        <a14:backgroundMark x1="54797" y1="48148" x2="66525" y2="46759"/>
                        <a14:backgroundMark x1="36674" y1="49691" x2="19616" y2="70988"/>
                        <a14:backgroundMark x1="19616" y1="70988" x2="17910" y2="81944"/>
                        <a14:backgroundMark x1="17910" y1="81944" x2="34115" y2="79630"/>
                        <a14:backgroundMark x1="34115" y1="79630" x2="49041" y2="69444"/>
                        <a14:backgroundMark x1="49041" y1="69136" x2="49041" y2="78086"/>
                        <a14:backgroundMark x1="53945" y1="70216" x2="42004" y2="78858"/>
                        <a14:backgroundMark x1="42004" y1="78858" x2="38166" y2="79321"/>
                        <a14:backgroundMark x1="12580" y1="84259" x2="15139" y2="72840"/>
                        <a14:backgroundMark x1="15139" y1="72840" x2="24094" y2="62963"/>
                        <a14:backgroundMark x1="24094" y1="62963" x2="24947" y2="51543"/>
                        <a14:backgroundMark x1="24947" y1="51543" x2="37953" y2="46605"/>
                        <a14:backgroundMark x1="37953" y1="46605" x2="40512" y2="50154"/>
                        <a14:backgroundMark x1="14925" y1="75000" x2="11087" y2="79321"/>
                        <a14:backgroundMark x1="14072" y1="80556" x2="27932" y2="76080"/>
                        <a14:backgroundMark x1="27932" y1="76080" x2="28785" y2="77006"/>
                        <a14:backgroundMark x1="52026" y1="71914" x2="47761" y2="81790"/>
                        <a14:backgroundMark x1="34328" y1="81173" x2="52665" y2="74228"/>
                        <a14:backgroundMark x1="8955" y1="78704" x2="22601" y2="71914"/>
                        <a14:backgroundMark x1="22601" y1="71914" x2="13006" y2="84568"/>
                        <a14:backgroundMark x1="13006" y1="84568" x2="426" y2="91204"/>
                        <a14:backgroundMark x1="426" y1="91204" x2="10448" y2="79475"/>
                        <a14:backgroundMark x1="10448" y1="79475" x2="18977" y2="86265"/>
                        <a14:backgroundMark x1="7889" y1="82716" x2="17910" y2="97068"/>
                        <a14:backgroundMark x1="17910" y1="97068" x2="35608" y2="96605"/>
                        <a14:backgroundMark x1="35608" y1="96605" x2="45629" y2="89506"/>
                        <a14:backgroundMark x1="52665" y1="93364" x2="57356" y2="91358"/>
                        <a14:backgroundMark x1="57356" y1="91204" x2="27505" y2="97222"/>
                        <a14:backgroundMark x1="27505" y1="97222" x2="4904" y2="88735"/>
                        <a14:backgroundMark x1="4904" y1="88735" x2="19190" y2="83488"/>
                        <a14:backgroundMark x1="19190" y1="83488" x2="21748" y2="93827"/>
                        <a14:backgroundMark x1="21748" y1="93827" x2="14925" y2="99074"/>
                        <a14:backgroundMark x1="12154" y1="97840" x2="47761" y2="97068"/>
                        <a14:backgroundMark x1="47761" y1="97068" x2="48614" y2="97068"/>
                        <a14:backgroundMark x1="55437" y1="96296" x2="56716" y2="88889"/>
                        <a14:backgroundMark x1="57783" y1="93519" x2="45416" y2="99383"/>
                        <a14:backgroundMark x1="45416" y1="99383" x2="7676" y2="99691"/>
                        <a14:backgroundMark x1="7676" y1="99691" x2="11087" y2="88889"/>
                        <a14:backgroundMark x1="11087" y1="88889" x2="23667" y2="94599"/>
                        <a14:backgroundMark x1="23667" y1="94599" x2="38593" y2="95679"/>
                        <a14:backgroundMark x1="38593" y1="95679" x2="53305" y2="94290"/>
                        <a14:backgroundMark x1="53305" y1="94290" x2="58849" y2="94290"/>
                        <a14:backgroundMark x1="51386" y1="98611" x2="56930" y2="97840"/>
                        <a14:backgroundMark x1="46908" y1="72068" x2="56290" y2="80247"/>
                        <a14:backgroundMark x1="56290" y1="80247" x2="56290" y2="80247"/>
                        <a14:backgroundMark x1="55650" y1="75772" x2="55011" y2="71451"/>
                      </a14:backgroundRemoval>
                    </a14:imgEffect>
                  </a14:imgLayer>
                </a14:imgProps>
              </a:ext>
            </a:extLst>
          </a:blip>
          <a:srcRect l="56035" t="59645"/>
          <a:stretch/>
        </p:blipFill>
        <p:spPr>
          <a:xfrm>
            <a:off x="10098562" y="4268910"/>
            <a:ext cx="1544798" cy="1959168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CEC474-1B31-4B6C-9822-94ADE0788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672" y="918413"/>
            <a:ext cx="1901861" cy="2627731"/>
          </a:xfrm>
          <a:prstGeom prst="rect">
            <a:avLst/>
          </a:prstGeom>
          <a:ln w="31750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D53467-770B-48D8-B033-57977EFD27A3}"/>
              </a:ext>
            </a:extLst>
          </p:cNvPr>
          <p:cNvSpPr txBox="1"/>
          <p:nvPr/>
        </p:nvSpPr>
        <p:spPr>
          <a:xfrm>
            <a:off x="924082" y="1748314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u="sng" dirty="0">
                <a:effectLst>
                  <a:glow rad="101600">
                    <a:srgbClr val="03CF0E">
                      <a:alpha val="60000"/>
                    </a:srgbClr>
                  </a:glow>
                </a:effectLst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Extending the sentence: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6C3158-D607-459A-B81F-AF9069326D9B}"/>
              </a:ext>
            </a:extLst>
          </p:cNvPr>
          <p:cNvSpPr txBox="1"/>
          <p:nvPr/>
        </p:nvSpPr>
        <p:spPr>
          <a:xfrm>
            <a:off x="949466" y="2689975"/>
            <a:ext cx="90068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Why did Bad Nana want to fix the cheer in the park?</a:t>
            </a:r>
          </a:p>
          <a:p>
            <a:endParaRPr lang="en-AU" sz="3600" dirty="0">
              <a:latin typeface="Century Gothic" panose="020B0502020202020204" pitchFamily="34" charset="0"/>
              <a:ea typeface="Smoothie Shoppe" pitchFamily="2" charset="-128"/>
              <a:cs typeface="Smoothie Shoppe" pitchFamily="2" charset="-128"/>
            </a:endParaRPr>
          </a:p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		How did bad nana get the 			park back to being fun? </a:t>
            </a:r>
          </a:p>
        </p:txBody>
      </p:sp>
    </p:spTree>
    <p:extLst>
      <p:ext uri="{BB962C8B-B14F-4D97-AF65-F5344CB8AC3E}">
        <p14:creationId xmlns:p14="http://schemas.microsoft.com/office/powerpoint/2010/main" val="30221420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562225" y="1717099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>
                <a:gd name="adj" fmla="val 20221"/>
              </a:avLst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Pages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405120" y="3429000"/>
            <a:ext cx="55059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5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84-98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22219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802162" y="806653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Pages 84-98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E31D6-086C-462E-BC03-AB8B17D42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5062" l="5970" r="89979">
                        <a14:foregroundMark x1="11087" y1="93056" x2="13006" y2="79630"/>
                        <a14:foregroundMark x1="13006" y1="79630" x2="24520" y2="71914"/>
                        <a14:foregroundMark x1="24520" y1="71914" x2="38380" y2="76080"/>
                        <a14:foregroundMark x1="38380" y1="76080" x2="42644" y2="87346"/>
                        <a14:foregroundMark x1="38806" y1="90432" x2="28785" y2="79475"/>
                        <a14:foregroundMark x1="28785" y1="79475" x2="46055" y2="74074"/>
                        <a14:foregroundMark x1="46055" y1="74074" x2="49041" y2="88735"/>
                        <a14:foregroundMark x1="49041" y1="88735" x2="33902" y2="93056"/>
                        <a14:foregroundMark x1="33902" y1="93056" x2="33689" y2="89969"/>
                        <a14:foregroundMark x1="44776" y1="92438" x2="31557" y2="51235"/>
                        <a14:foregroundMark x1="31557" y1="51698" x2="39446" y2="52932"/>
                        <a14:foregroundMark x1="39232" y1="49074" x2="26013" y2="53704"/>
                        <a14:foregroundMark x1="26013" y1="53704" x2="25373" y2="55710"/>
                        <a14:foregroundMark x1="29638" y1="60957" x2="45203" y2="60957"/>
                        <a14:foregroundMark x1="45203" y1="60957" x2="47974" y2="63426"/>
                        <a14:foregroundMark x1="44989" y1="62500" x2="31130" y2="66204"/>
                        <a14:foregroundMark x1="31130" y1="66204" x2="25800" y2="76080"/>
                        <a14:foregroundMark x1="25800" y1="76080" x2="25800" y2="76080"/>
                        <a14:foregroundMark x1="26013" y1="67901" x2="28145" y2="58796"/>
                        <a14:foregroundMark x1="28785" y1="58025" x2="29638" y2="69907"/>
                        <a14:foregroundMark x1="29638" y1="69907" x2="27719" y2="59259"/>
                        <a14:foregroundMark x1="27719" y1="59259" x2="35181" y2="63426"/>
                        <a14:foregroundMark x1="32409" y1="62963" x2="20256" y2="72222"/>
                        <a14:foregroundMark x1="20256" y1="72222" x2="9168" y2="95370"/>
                        <a14:foregroundMark x1="6397" y1="93056" x2="39232" y2="91512"/>
                        <a14:foregroundMark x1="39232" y1="91512" x2="52878" y2="87963"/>
                        <a14:foregroundMark x1="52878" y1="87963" x2="56290" y2="77160"/>
                        <a14:foregroundMark x1="56290" y1="77160" x2="47974" y2="68519"/>
                        <a14:foregroundMark x1="47974" y1="68519" x2="44776" y2="66667"/>
                        <a14:foregroundMark x1="44776" y1="66975" x2="51173" y2="75617"/>
                        <a14:foregroundMark x1="52026" y1="72685" x2="55011" y2="76543"/>
                        <a14:foregroundMark x1="22388" y1="66358" x2="21322" y2="64043"/>
                        <a14:foregroundMark x1="37740" y1="55401" x2="40725" y2="54321"/>
                        <a14:foregroundMark x1="41578" y1="54784" x2="46908" y2="58796"/>
                        <a14:foregroundMark x1="47122" y1="58796" x2="49254" y2="62037"/>
                        <a14:foregroundMark x1="22388" y1="65586" x2="22388" y2="65586"/>
                        <a14:foregroundMark x1="21962" y1="64043" x2="19829" y2="66049"/>
                        <a14:foregroundMark x1="31130" y1="73765" x2="26439" y2="84877"/>
                        <a14:foregroundMark x1="26439" y1="84877" x2="33049" y2="87346"/>
                        <a14:foregroundMark x1="33049" y1="83796" x2="32836" y2="78241"/>
                        <a14:foregroundMark x1="33049" y1="79630" x2="36674" y2="84877"/>
                        <a14:foregroundMark x1="23881" y1="87346" x2="21748" y2="85648"/>
                        <a14:foregroundMark x1="19190" y1="87191" x2="28571" y2="82870"/>
                        <a14:foregroundMark x1="50746" y1="89969" x2="39659" y2="98611"/>
                        <a14:foregroundMark x1="39659" y1="98611" x2="19190" y2="98302"/>
                        <a14:foregroundMark x1="19190" y1="98302" x2="5970" y2="92438"/>
                        <a14:foregroundMark x1="5970" y1="92438" x2="6397" y2="81327"/>
                        <a14:foregroundMark x1="6397" y1="81327" x2="12154" y2="74228"/>
                        <a14:foregroundMark x1="11301" y1="78086" x2="9382" y2="82253"/>
                        <a14:foregroundMark x1="28145" y1="55247" x2="20469" y2="64969"/>
                        <a14:foregroundMark x1="20469" y1="64969" x2="20469" y2="65432"/>
                        <a14:backgroundMark x1="52026" y1="64815" x2="76546" y2="66975"/>
                        <a14:backgroundMark x1="76546" y1="66975" x2="71429" y2="79321"/>
                        <a14:backgroundMark x1="48342" y1="65706" x2="48182" y2="65612"/>
                        <a14:backgroundMark x1="71429" y1="79321" x2="51291" y2="67445"/>
                        <a14:backgroundMark x1="35139" y1="46302" x2="33262" y2="32716"/>
                        <a14:backgroundMark x1="36623" y1="57044" x2="36461" y2="55865"/>
                        <a14:backgroundMark x1="33262" y1="32716" x2="42431" y2="17901"/>
                        <a14:backgroundMark x1="42431" y1="17901" x2="63539" y2="38735"/>
                        <a14:backgroundMark x1="63539" y1="38735" x2="61407" y2="53704"/>
                        <a14:backgroundMark x1="61407" y1="53704" x2="45629" y2="26235"/>
                        <a14:backgroundMark x1="45629" y1="26235" x2="50746" y2="6019"/>
                        <a14:backgroundMark x1="50746" y1="6019" x2="70362" y2="33642"/>
                        <a14:backgroundMark x1="70362" y1="33642" x2="71215" y2="51389"/>
                        <a14:backgroundMark x1="71215" y1="51389" x2="53305" y2="55093"/>
                        <a14:backgroundMark x1="53305" y1="55093" x2="46055" y2="45679"/>
                        <a14:backgroundMark x1="46055" y1="45679" x2="48827" y2="33642"/>
                        <a14:backgroundMark x1="48827" y1="33642" x2="69083" y2="38580"/>
                        <a14:backgroundMark x1="69083" y1="38580" x2="71002" y2="41667"/>
                        <a14:backgroundMark x1="80171" y1="83642" x2="67164" y2="78858"/>
                        <a14:backgroundMark x1="67164" y1="78858" x2="88273" y2="87654"/>
                        <a14:backgroundMark x1="88273" y1="87654" x2="70789" y2="86265"/>
                        <a14:backgroundMark x1="70789" y1="86265" x2="68017" y2="71914"/>
                        <a14:backgroundMark x1="68017" y1="71914" x2="78038" y2="80710"/>
                        <a14:backgroundMark x1="78038" y1="80710" x2="53712" y2="84672"/>
                        <a14:backgroundMark x1="31571" y1="47552" x2="32623" y2="45062"/>
                        <a14:backgroundMark x1="32623" y1="45062" x2="53945" y2="50154"/>
                        <a14:backgroundMark x1="49159" y1="57549" x2="48676" y2="58296"/>
                        <a14:backgroundMark x1="53945" y1="50154" x2="50335" y2="55732"/>
                        <a14:backgroundMark x1="23870" y1="77489" x2="23668" y2="77116"/>
                        <a14:backgroundMark x1="33680" y1="56075" x2="33954" y2="55748"/>
                        <a14:backgroundMark x1="48937" y1="57672" x2="50099" y2="57838"/>
                        <a14:backgroundMark x1="36438" y1="55888" x2="37323" y2="56014"/>
                        <a14:backgroundMark x1="23879" y1="76676" x2="24262" y2="76562"/>
                        <a14:backgroundMark x1="57403" y1="79202" x2="62687" y2="82099"/>
                        <a14:backgroundMark x1="53543" y1="77085" x2="55752" y2="78297"/>
                        <a14:backgroundMark x1="62687" y1="82099" x2="54247" y2="87302"/>
                        <a14:backgroundMark x1="57701" y1="71968" x2="64392" y2="68673"/>
                        <a14:backgroundMark x1="64392" y1="68673" x2="82729" y2="74074"/>
                        <a14:backgroundMark x1="82729" y1="74074" x2="65672" y2="83642"/>
                        <a14:backgroundMark x1="65672" y1="83642" x2="72921" y2="96605"/>
                        <a14:backgroundMark x1="72921" y1="96605" x2="52026" y2="98302"/>
                        <a14:backgroundMark x1="51816" y1="90549" x2="51787" y2="89476"/>
                        <a14:backgroundMark x1="52026" y1="98302" x2="51931" y2="94799"/>
                        <a14:backgroundMark x1="58271" y1="80794" x2="66738" y2="78549"/>
                        <a14:backgroundMark x1="55499" y1="81529" x2="58262" y2="80797"/>
                        <a14:backgroundMark x1="53196" y1="82139" x2="54215" y2="81869"/>
                        <a14:backgroundMark x1="66738" y1="78549" x2="68657" y2="80247"/>
                        <a14:backgroundMark x1="22132" y1="81605" x2="21593" y2="81450"/>
                        <a14:backgroundMark x1="20054" y1="85854" x2="19596" y2="85619"/>
                        <a14:backgroundMark x1="11300" y1="78086" x2="11798" y2="77861"/>
                        <a14:backgroundMark x1="75053" y1="61420" x2="88913" y2="70525"/>
                        <a14:backgroundMark x1="88913" y1="70525" x2="96802" y2="80556"/>
                        <a14:backgroundMark x1="96802" y1="80556" x2="96802" y2="80864"/>
                      </a14:backgroundRemoval>
                    </a14:imgEffect>
                  </a14:imgLayer>
                </a14:imgProps>
              </a:ext>
            </a:extLst>
          </a:blip>
          <a:srcRect l="5005" t="38883" r="40595" b="8001"/>
          <a:stretch/>
        </p:blipFill>
        <p:spPr>
          <a:xfrm>
            <a:off x="690880" y="4340245"/>
            <a:ext cx="1686560" cy="1887833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206084-D522-4696-AA34-DA6654E5F9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7994" l="9595" r="94030">
                        <a14:foregroundMark x1="66098" y1="78549" x2="69936" y2="68364"/>
                        <a14:foregroundMark x1="69936" y1="68364" x2="84861" y2="68827"/>
                        <a14:foregroundMark x1="84861" y1="68827" x2="88486" y2="79938"/>
                        <a14:foregroundMark x1="88486" y1="79938" x2="87207" y2="88735"/>
                        <a14:foregroundMark x1="80171" y1="97068" x2="67164" y2="90278"/>
                        <a14:foregroundMark x1="67164" y1="90278" x2="63753" y2="79630"/>
                        <a14:foregroundMark x1="63753" y1="79630" x2="71855" y2="70525"/>
                        <a14:foregroundMark x1="71855" y1="70525" x2="77186" y2="83951"/>
                        <a14:foregroundMark x1="77186" y1="83951" x2="77186" y2="86420"/>
                        <a14:foregroundMark x1="71002" y1="78549" x2="66525" y2="90278"/>
                        <a14:foregroundMark x1="66525" y1="90278" x2="79318" y2="95370"/>
                        <a14:foregroundMark x1="79318" y1="95370" x2="86994" y2="94907"/>
                        <a14:foregroundMark x1="81237" y1="99074" x2="66738" y2="99383"/>
                        <a14:foregroundMark x1="66738" y1="99383" x2="64819" y2="88889"/>
                        <a14:foregroundMark x1="64819" y1="88889" x2="67591" y2="77623"/>
                        <a14:foregroundMark x1="67591" y1="77623" x2="61834" y2="67284"/>
                        <a14:foregroundMark x1="61834" y1="67284" x2="76119" y2="62809"/>
                        <a14:foregroundMark x1="76119" y1="62809" x2="89765" y2="67593"/>
                        <a14:foregroundMark x1="89765" y1="67593" x2="94243" y2="89815"/>
                        <a14:foregroundMark x1="65885" y1="68981" x2="64606" y2="88426"/>
                        <a14:foregroundMark x1="64606" y1="86728" x2="63326" y2="70525"/>
                        <a14:foregroundMark x1="62260" y1="73148" x2="62260" y2="84259"/>
                        <a14:foregroundMark x1="62260" y1="84259" x2="65458" y2="89352"/>
                        <a14:foregroundMark x1="80810" y1="77160" x2="80810" y2="77160"/>
                        <a14:foregroundMark x1="80171" y1="79167" x2="80810" y2="78858"/>
                        <a14:foregroundMark x1="85075" y1="72531" x2="80384" y2="83025"/>
                        <a14:foregroundMark x1="80384" y1="83025" x2="84861" y2="84259"/>
                        <a14:foregroundMark x1="83582" y1="94290" x2="69510" y2="97531"/>
                        <a14:foregroundMark x1="69510" y1="97531" x2="74414" y2="97994"/>
                        <a14:backgroundMark x1="62473" y1="52932" x2="68870" y2="38580"/>
                        <a14:backgroundMark x1="68870" y1="38580" x2="86780" y2="42130"/>
                        <a14:backgroundMark x1="86780" y1="42130" x2="95522" y2="59414"/>
                        <a14:backgroundMark x1="95522" y1="59414" x2="91683" y2="64058"/>
                        <a14:backgroundMark x1="58503" y1="87788" x2="42644" y2="91049"/>
                        <a14:backgroundMark x1="42644" y1="91049" x2="38166" y2="75154"/>
                        <a14:backgroundMark x1="38166" y1="75154" x2="47122" y2="66358"/>
                        <a14:backgroundMark x1="47122" y1="66358" x2="59827" y2="70159"/>
                        <a14:backgroundMark x1="56821" y1="78139" x2="54371" y2="80864"/>
                        <a14:backgroundMark x1="54371" y1="80864" x2="35394" y2="70988"/>
                        <a14:backgroundMark x1="35394" y1="70988" x2="38806" y2="59877"/>
                        <a14:backgroundMark x1="38806" y1="59877" x2="51812" y2="53395"/>
                        <a14:backgroundMark x1="51812" y1="53395" x2="67164" y2="58951"/>
                        <a14:backgroundMark x1="67164" y1="58951" x2="69807" y2="62041"/>
                        <a14:backgroundMark x1="56821" y1="83913" x2="50746" y2="84414"/>
                        <a14:backgroundMark x1="50746" y1="84414" x2="34115" y2="76235"/>
                        <a14:backgroundMark x1="34115" y1="76235" x2="29211" y2="61883"/>
                        <a14:backgroundMark x1="29211" y1="61883" x2="37527" y2="52160"/>
                        <a14:backgroundMark x1="37527" y1="52160" x2="54371" y2="51080"/>
                        <a14:backgroundMark x1="54371" y1="51080" x2="67591" y2="60957"/>
                        <a14:backgroundMark x1="70211" y1="67405" x2="70296" y2="67615"/>
                        <a14:backgroundMark x1="67591" y1="60957" x2="68232" y2="62534"/>
                        <a14:backgroundMark x1="56821" y1="83844" x2="51812" y2="86883"/>
                        <a14:backgroundMark x1="51812" y1="86883" x2="35821" y2="85031"/>
                        <a14:backgroundMark x1="35821" y1="85031" x2="26226" y2="69753"/>
                        <a14:backgroundMark x1="26226" y1="69753" x2="31557" y2="55710"/>
                        <a14:backgroundMark x1="31557" y1="55710" x2="48401" y2="49846"/>
                        <a14:backgroundMark x1="48401" y1="49846" x2="62473" y2="55556"/>
                        <a14:backgroundMark x1="62473" y1="55556" x2="68117" y2="62570"/>
                        <a14:backgroundMark x1="59400" y1="84772" x2="51173" y2="86883"/>
                        <a14:backgroundMark x1="51173" y1="86883" x2="37313" y2="78549"/>
                        <a14:backgroundMark x1="37313" y1="78549" x2="34542" y2="63735"/>
                        <a14:backgroundMark x1="34542" y1="63735" x2="44350" y2="55401"/>
                        <a14:backgroundMark x1="44350" y1="55401" x2="59275" y2="53395"/>
                        <a14:backgroundMark x1="59275" y1="53395" x2="70405" y2="61853"/>
                        <a14:backgroundMark x1="56821" y1="77080" x2="44350" y2="75772"/>
                        <a14:backgroundMark x1="44350" y1="75772" x2="37740" y2="66358"/>
                        <a14:backgroundMark x1="30277" y1="81327" x2="20469" y2="72840"/>
                        <a14:backgroundMark x1="20469" y1="72840" x2="23028" y2="61574"/>
                        <a14:backgroundMark x1="23028" y1="61574" x2="53945" y2="48302"/>
                        <a14:backgroundMark x1="54797" y1="48148" x2="66525" y2="46759"/>
                        <a14:backgroundMark x1="36674" y1="49691" x2="19616" y2="70988"/>
                        <a14:backgroundMark x1="19616" y1="70988" x2="17910" y2="81944"/>
                        <a14:backgroundMark x1="17910" y1="81944" x2="34115" y2="79630"/>
                        <a14:backgroundMark x1="34115" y1="79630" x2="49041" y2="69444"/>
                        <a14:backgroundMark x1="49041" y1="69136" x2="49041" y2="78086"/>
                        <a14:backgroundMark x1="53945" y1="70216" x2="42004" y2="78858"/>
                        <a14:backgroundMark x1="42004" y1="78858" x2="38166" y2="79321"/>
                        <a14:backgroundMark x1="12580" y1="84259" x2="15139" y2="72840"/>
                        <a14:backgroundMark x1="15139" y1="72840" x2="24094" y2="62963"/>
                        <a14:backgroundMark x1="24094" y1="62963" x2="24947" y2="51543"/>
                        <a14:backgroundMark x1="24947" y1="51543" x2="37953" y2="46605"/>
                        <a14:backgroundMark x1="37953" y1="46605" x2="40512" y2="50154"/>
                        <a14:backgroundMark x1="14925" y1="75000" x2="11087" y2="79321"/>
                        <a14:backgroundMark x1="14072" y1="80556" x2="27932" y2="76080"/>
                        <a14:backgroundMark x1="27932" y1="76080" x2="28785" y2="77006"/>
                        <a14:backgroundMark x1="52026" y1="71914" x2="47761" y2="81790"/>
                        <a14:backgroundMark x1="34328" y1="81173" x2="52665" y2="74228"/>
                        <a14:backgroundMark x1="8955" y1="78704" x2="22601" y2="71914"/>
                        <a14:backgroundMark x1="22601" y1="71914" x2="13006" y2="84568"/>
                        <a14:backgroundMark x1="13006" y1="84568" x2="426" y2="91204"/>
                        <a14:backgroundMark x1="426" y1="91204" x2="10448" y2="79475"/>
                        <a14:backgroundMark x1="10448" y1="79475" x2="18977" y2="86265"/>
                        <a14:backgroundMark x1="7889" y1="82716" x2="17910" y2="97068"/>
                        <a14:backgroundMark x1="17910" y1="97068" x2="35608" y2="96605"/>
                        <a14:backgroundMark x1="35608" y1="96605" x2="45629" y2="89506"/>
                        <a14:backgroundMark x1="52665" y1="93364" x2="57356" y2="91358"/>
                        <a14:backgroundMark x1="57356" y1="91204" x2="27505" y2="97222"/>
                        <a14:backgroundMark x1="27505" y1="97222" x2="4904" y2="88735"/>
                        <a14:backgroundMark x1="4904" y1="88735" x2="19190" y2="83488"/>
                        <a14:backgroundMark x1="19190" y1="83488" x2="21748" y2="93827"/>
                        <a14:backgroundMark x1="21748" y1="93827" x2="14925" y2="99074"/>
                        <a14:backgroundMark x1="12154" y1="97840" x2="47761" y2="97068"/>
                        <a14:backgroundMark x1="47761" y1="97068" x2="48614" y2="97068"/>
                        <a14:backgroundMark x1="55437" y1="96296" x2="56716" y2="88889"/>
                        <a14:backgroundMark x1="57783" y1="93519" x2="45416" y2="99383"/>
                        <a14:backgroundMark x1="45416" y1="99383" x2="7676" y2="99691"/>
                        <a14:backgroundMark x1="7676" y1="99691" x2="11087" y2="88889"/>
                        <a14:backgroundMark x1="11087" y1="88889" x2="23667" y2="94599"/>
                        <a14:backgroundMark x1="23667" y1="94599" x2="38593" y2="95679"/>
                        <a14:backgroundMark x1="38593" y1="95679" x2="53305" y2="94290"/>
                        <a14:backgroundMark x1="53305" y1="94290" x2="58849" y2="94290"/>
                        <a14:backgroundMark x1="51386" y1="98611" x2="56930" y2="97840"/>
                        <a14:backgroundMark x1="46908" y1="72068" x2="56290" y2="80247"/>
                        <a14:backgroundMark x1="56290" y1="80247" x2="56290" y2="80247"/>
                        <a14:backgroundMark x1="55650" y1="75772" x2="55011" y2="71451"/>
                      </a14:backgroundRemoval>
                    </a14:imgEffect>
                  </a14:imgLayer>
                </a14:imgProps>
              </a:ext>
            </a:extLst>
          </a:blip>
          <a:srcRect l="56035" t="59645"/>
          <a:stretch/>
        </p:blipFill>
        <p:spPr>
          <a:xfrm>
            <a:off x="10098562" y="4268910"/>
            <a:ext cx="1544798" cy="1959168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CEC474-1B31-4B6C-9822-94ADE0788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672" y="918413"/>
            <a:ext cx="1901861" cy="2627731"/>
          </a:xfrm>
          <a:prstGeom prst="rect">
            <a:avLst/>
          </a:prstGeom>
          <a:ln w="31750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D53467-770B-48D8-B033-57977EFD27A3}"/>
              </a:ext>
            </a:extLst>
          </p:cNvPr>
          <p:cNvSpPr txBox="1"/>
          <p:nvPr/>
        </p:nvSpPr>
        <p:spPr>
          <a:xfrm>
            <a:off x="924082" y="1748314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u="sng" dirty="0">
                <a:effectLst>
                  <a:glow rad="101600">
                    <a:srgbClr val="03CF0E">
                      <a:alpha val="60000"/>
                    </a:srgbClr>
                  </a:glow>
                </a:effectLst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Extending the sentence: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6C3158-D607-459A-B81F-AF9069326D9B}"/>
              </a:ext>
            </a:extLst>
          </p:cNvPr>
          <p:cNvSpPr txBox="1"/>
          <p:nvPr/>
        </p:nvSpPr>
        <p:spPr>
          <a:xfrm>
            <a:off x="949467" y="2689975"/>
            <a:ext cx="82489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Why is Jeanie worried about Bad nana coming on the school excursion to the museum?</a:t>
            </a:r>
          </a:p>
        </p:txBody>
      </p:sp>
    </p:spTree>
    <p:extLst>
      <p:ext uri="{BB962C8B-B14F-4D97-AF65-F5344CB8AC3E}">
        <p14:creationId xmlns:p14="http://schemas.microsoft.com/office/powerpoint/2010/main" val="3160039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562225" y="1717099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>
                <a:gd name="adj" fmla="val 20221"/>
              </a:avLst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Pages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405120" y="3429000"/>
            <a:ext cx="55059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5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99-121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96973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802162" y="806653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Pages 99-121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E31D6-086C-462E-BC03-AB8B17D42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5062" l="5970" r="89979">
                        <a14:foregroundMark x1="11087" y1="93056" x2="13006" y2="79630"/>
                        <a14:foregroundMark x1="13006" y1="79630" x2="24520" y2="71914"/>
                        <a14:foregroundMark x1="24520" y1="71914" x2="38380" y2="76080"/>
                        <a14:foregroundMark x1="38380" y1="76080" x2="42644" y2="87346"/>
                        <a14:foregroundMark x1="38806" y1="90432" x2="28785" y2="79475"/>
                        <a14:foregroundMark x1="28785" y1="79475" x2="46055" y2="74074"/>
                        <a14:foregroundMark x1="46055" y1="74074" x2="49041" y2="88735"/>
                        <a14:foregroundMark x1="49041" y1="88735" x2="33902" y2="93056"/>
                        <a14:foregroundMark x1="33902" y1="93056" x2="33689" y2="89969"/>
                        <a14:foregroundMark x1="44776" y1="92438" x2="31557" y2="51235"/>
                        <a14:foregroundMark x1="31557" y1="51698" x2="39446" y2="52932"/>
                        <a14:foregroundMark x1="39232" y1="49074" x2="26013" y2="53704"/>
                        <a14:foregroundMark x1="26013" y1="53704" x2="25373" y2="55710"/>
                        <a14:foregroundMark x1="29638" y1="60957" x2="45203" y2="60957"/>
                        <a14:foregroundMark x1="45203" y1="60957" x2="47974" y2="63426"/>
                        <a14:foregroundMark x1="44989" y1="62500" x2="31130" y2="66204"/>
                        <a14:foregroundMark x1="31130" y1="66204" x2="25800" y2="76080"/>
                        <a14:foregroundMark x1="25800" y1="76080" x2="25800" y2="76080"/>
                        <a14:foregroundMark x1="26013" y1="67901" x2="28145" y2="58796"/>
                        <a14:foregroundMark x1="28785" y1="58025" x2="29638" y2="69907"/>
                        <a14:foregroundMark x1="29638" y1="69907" x2="27719" y2="59259"/>
                        <a14:foregroundMark x1="27719" y1="59259" x2="35181" y2="63426"/>
                        <a14:foregroundMark x1="32409" y1="62963" x2="20256" y2="72222"/>
                        <a14:foregroundMark x1="20256" y1="72222" x2="9168" y2="95370"/>
                        <a14:foregroundMark x1="6397" y1="93056" x2="39232" y2="91512"/>
                        <a14:foregroundMark x1="39232" y1="91512" x2="52878" y2="87963"/>
                        <a14:foregroundMark x1="52878" y1="87963" x2="56290" y2="77160"/>
                        <a14:foregroundMark x1="56290" y1="77160" x2="47974" y2="68519"/>
                        <a14:foregroundMark x1="47974" y1="68519" x2="44776" y2="66667"/>
                        <a14:foregroundMark x1="44776" y1="66975" x2="51173" y2="75617"/>
                        <a14:foregroundMark x1="52026" y1="72685" x2="55011" y2="76543"/>
                        <a14:foregroundMark x1="22388" y1="66358" x2="21322" y2="64043"/>
                        <a14:foregroundMark x1="37740" y1="55401" x2="40725" y2="54321"/>
                        <a14:foregroundMark x1="41578" y1="54784" x2="46908" y2="58796"/>
                        <a14:foregroundMark x1="47122" y1="58796" x2="49254" y2="62037"/>
                        <a14:foregroundMark x1="22388" y1="65586" x2="22388" y2="65586"/>
                        <a14:foregroundMark x1="21962" y1="64043" x2="19829" y2="66049"/>
                        <a14:foregroundMark x1="31130" y1="73765" x2="26439" y2="84877"/>
                        <a14:foregroundMark x1="26439" y1="84877" x2="33049" y2="87346"/>
                        <a14:foregroundMark x1="33049" y1="83796" x2="32836" y2="78241"/>
                        <a14:foregroundMark x1="33049" y1="79630" x2="36674" y2="84877"/>
                        <a14:foregroundMark x1="23881" y1="87346" x2="21748" y2="85648"/>
                        <a14:foregroundMark x1="19190" y1="87191" x2="28571" y2="82870"/>
                        <a14:foregroundMark x1="50746" y1="89969" x2="39659" y2="98611"/>
                        <a14:foregroundMark x1="39659" y1="98611" x2="19190" y2="98302"/>
                        <a14:foregroundMark x1="19190" y1="98302" x2="5970" y2="92438"/>
                        <a14:foregroundMark x1="5970" y1="92438" x2="6397" y2="81327"/>
                        <a14:foregroundMark x1="6397" y1="81327" x2="12154" y2="74228"/>
                        <a14:foregroundMark x1="11301" y1="78086" x2="9382" y2="82253"/>
                        <a14:foregroundMark x1="28145" y1="55247" x2="20469" y2="64969"/>
                        <a14:foregroundMark x1="20469" y1="64969" x2="20469" y2="65432"/>
                        <a14:backgroundMark x1="52026" y1="64815" x2="76546" y2="66975"/>
                        <a14:backgroundMark x1="76546" y1="66975" x2="71429" y2="79321"/>
                        <a14:backgroundMark x1="48342" y1="65706" x2="48182" y2="65612"/>
                        <a14:backgroundMark x1="71429" y1="79321" x2="51291" y2="67445"/>
                        <a14:backgroundMark x1="35139" y1="46302" x2="33262" y2="32716"/>
                        <a14:backgroundMark x1="36623" y1="57044" x2="36461" y2="55865"/>
                        <a14:backgroundMark x1="33262" y1="32716" x2="42431" y2="17901"/>
                        <a14:backgroundMark x1="42431" y1="17901" x2="63539" y2="38735"/>
                        <a14:backgroundMark x1="63539" y1="38735" x2="61407" y2="53704"/>
                        <a14:backgroundMark x1="61407" y1="53704" x2="45629" y2="26235"/>
                        <a14:backgroundMark x1="45629" y1="26235" x2="50746" y2="6019"/>
                        <a14:backgroundMark x1="50746" y1="6019" x2="70362" y2="33642"/>
                        <a14:backgroundMark x1="70362" y1="33642" x2="71215" y2="51389"/>
                        <a14:backgroundMark x1="71215" y1="51389" x2="53305" y2="55093"/>
                        <a14:backgroundMark x1="53305" y1="55093" x2="46055" y2="45679"/>
                        <a14:backgroundMark x1="46055" y1="45679" x2="48827" y2="33642"/>
                        <a14:backgroundMark x1="48827" y1="33642" x2="69083" y2="38580"/>
                        <a14:backgroundMark x1="69083" y1="38580" x2="71002" y2="41667"/>
                        <a14:backgroundMark x1="80171" y1="83642" x2="67164" y2="78858"/>
                        <a14:backgroundMark x1="67164" y1="78858" x2="88273" y2="87654"/>
                        <a14:backgroundMark x1="88273" y1="87654" x2="70789" y2="86265"/>
                        <a14:backgroundMark x1="70789" y1="86265" x2="68017" y2="71914"/>
                        <a14:backgroundMark x1="68017" y1="71914" x2="78038" y2="80710"/>
                        <a14:backgroundMark x1="78038" y1="80710" x2="53712" y2="84672"/>
                        <a14:backgroundMark x1="31571" y1="47552" x2="32623" y2="45062"/>
                        <a14:backgroundMark x1="32623" y1="45062" x2="53945" y2="50154"/>
                        <a14:backgroundMark x1="49159" y1="57549" x2="48676" y2="58296"/>
                        <a14:backgroundMark x1="53945" y1="50154" x2="50335" y2="55732"/>
                        <a14:backgroundMark x1="23870" y1="77489" x2="23668" y2="77116"/>
                        <a14:backgroundMark x1="33680" y1="56075" x2="33954" y2="55748"/>
                        <a14:backgroundMark x1="48937" y1="57672" x2="50099" y2="57838"/>
                        <a14:backgroundMark x1="36438" y1="55888" x2="37323" y2="56014"/>
                        <a14:backgroundMark x1="23879" y1="76676" x2="24262" y2="76562"/>
                        <a14:backgroundMark x1="57403" y1="79202" x2="62687" y2="82099"/>
                        <a14:backgroundMark x1="53543" y1="77085" x2="55752" y2="78297"/>
                        <a14:backgroundMark x1="62687" y1="82099" x2="54247" y2="87302"/>
                        <a14:backgroundMark x1="57701" y1="71968" x2="64392" y2="68673"/>
                        <a14:backgroundMark x1="64392" y1="68673" x2="82729" y2="74074"/>
                        <a14:backgroundMark x1="82729" y1="74074" x2="65672" y2="83642"/>
                        <a14:backgroundMark x1="65672" y1="83642" x2="72921" y2="96605"/>
                        <a14:backgroundMark x1="72921" y1="96605" x2="52026" y2="98302"/>
                        <a14:backgroundMark x1="51816" y1="90549" x2="51787" y2="89476"/>
                        <a14:backgroundMark x1="52026" y1="98302" x2="51931" y2="94799"/>
                        <a14:backgroundMark x1="58271" y1="80794" x2="66738" y2="78549"/>
                        <a14:backgroundMark x1="55499" y1="81529" x2="58262" y2="80797"/>
                        <a14:backgroundMark x1="53196" y1="82139" x2="54215" y2="81869"/>
                        <a14:backgroundMark x1="66738" y1="78549" x2="68657" y2="80247"/>
                        <a14:backgroundMark x1="22132" y1="81605" x2="21593" y2="81450"/>
                        <a14:backgroundMark x1="20054" y1="85854" x2="19596" y2="85619"/>
                        <a14:backgroundMark x1="11300" y1="78086" x2="11798" y2="77861"/>
                        <a14:backgroundMark x1="75053" y1="61420" x2="88913" y2="70525"/>
                        <a14:backgroundMark x1="88913" y1="70525" x2="96802" y2="80556"/>
                        <a14:backgroundMark x1="96802" y1="80556" x2="96802" y2="80864"/>
                      </a14:backgroundRemoval>
                    </a14:imgEffect>
                  </a14:imgLayer>
                </a14:imgProps>
              </a:ext>
            </a:extLst>
          </a:blip>
          <a:srcRect l="5005" t="38883" r="40595" b="8001"/>
          <a:stretch/>
        </p:blipFill>
        <p:spPr>
          <a:xfrm>
            <a:off x="690880" y="3915449"/>
            <a:ext cx="1686560" cy="2312630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206084-D522-4696-AA34-DA6654E5F9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7994" l="9595" r="94030">
                        <a14:foregroundMark x1="66098" y1="78549" x2="69936" y2="68364"/>
                        <a14:foregroundMark x1="69936" y1="68364" x2="84861" y2="68827"/>
                        <a14:foregroundMark x1="84861" y1="68827" x2="88486" y2="79938"/>
                        <a14:foregroundMark x1="88486" y1="79938" x2="87207" y2="88735"/>
                        <a14:foregroundMark x1="80171" y1="97068" x2="67164" y2="90278"/>
                        <a14:foregroundMark x1="67164" y1="90278" x2="63753" y2="79630"/>
                        <a14:foregroundMark x1="63753" y1="79630" x2="71855" y2="70525"/>
                        <a14:foregroundMark x1="71855" y1="70525" x2="77186" y2="83951"/>
                        <a14:foregroundMark x1="77186" y1="83951" x2="77186" y2="86420"/>
                        <a14:foregroundMark x1="71002" y1="78549" x2="66525" y2="90278"/>
                        <a14:foregroundMark x1="66525" y1="90278" x2="79318" y2="95370"/>
                        <a14:foregroundMark x1="79318" y1="95370" x2="86994" y2="94907"/>
                        <a14:foregroundMark x1="81237" y1="99074" x2="66738" y2="99383"/>
                        <a14:foregroundMark x1="66738" y1="99383" x2="64819" y2="88889"/>
                        <a14:foregroundMark x1="64819" y1="88889" x2="67591" y2="77623"/>
                        <a14:foregroundMark x1="67591" y1="77623" x2="61834" y2="67284"/>
                        <a14:foregroundMark x1="61834" y1="67284" x2="76119" y2="62809"/>
                        <a14:foregroundMark x1="76119" y1="62809" x2="89765" y2="67593"/>
                        <a14:foregroundMark x1="89765" y1="67593" x2="94243" y2="89815"/>
                        <a14:foregroundMark x1="65885" y1="68981" x2="64606" y2="88426"/>
                        <a14:foregroundMark x1="64606" y1="86728" x2="63326" y2="70525"/>
                        <a14:foregroundMark x1="62260" y1="73148" x2="62260" y2="84259"/>
                        <a14:foregroundMark x1="62260" y1="84259" x2="65458" y2="89352"/>
                        <a14:foregroundMark x1="80810" y1="77160" x2="80810" y2="77160"/>
                        <a14:foregroundMark x1="80171" y1="79167" x2="80810" y2="78858"/>
                        <a14:foregroundMark x1="85075" y1="72531" x2="80384" y2="83025"/>
                        <a14:foregroundMark x1="80384" y1="83025" x2="84861" y2="84259"/>
                        <a14:foregroundMark x1="83582" y1="94290" x2="69510" y2="97531"/>
                        <a14:foregroundMark x1="69510" y1="97531" x2="74414" y2="97994"/>
                        <a14:backgroundMark x1="62473" y1="52932" x2="68870" y2="38580"/>
                        <a14:backgroundMark x1="68870" y1="38580" x2="86780" y2="42130"/>
                        <a14:backgroundMark x1="86780" y1="42130" x2="95522" y2="59414"/>
                        <a14:backgroundMark x1="95522" y1="59414" x2="91683" y2="64058"/>
                        <a14:backgroundMark x1="58503" y1="87788" x2="42644" y2="91049"/>
                        <a14:backgroundMark x1="42644" y1="91049" x2="38166" y2="75154"/>
                        <a14:backgroundMark x1="38166" y1="75154" x2="47122" y2="66358"/>
                        <a14:backgroundMark x1="47122" y1="66358" x2="59827" y2="70159"/>
                        <a14:backgroundMark x1="56821" y1="78139" x2="54371" y2="80864"/>
                        <a14:backgroundMark x1="54371" y1="80864" x2="35394" y2="70988"/>
                        <a14:backgroundMark x1="35394" y1="70988" x2="38806" y2="59877"/>
                        <a14:backgroundMark x1="38806" y1="59877" x2="51812" y2="53395"/>
                        <a14:backgroundMark x1="51812" y1="53395" x2="67164" y2="58951"/>
                        <a14:backgroundMark x1="67164" y1="58951" x2="69807" y2="62041"/>
                        <a14:backgroundMark x1="56821" y1="83913" x2="50746" y2="84414"/>
                        <a14:backgroundMark x1="50746" y1="84414" x2="34115" y2="76235"/>
                        <a14:backgroundMark x1="34115" y1="76235" x2="29211" y2="61883"/>
                        <a14:backgroundMark x1="29211" y1="61883" x2="37527" y2="52160"/>
                        <a14:backgroundMark x1="37527" y1="52160" x2="54371" y2="51080"/>
                        <a14:backgroundMark x1="54371" y1="51080" x2="67591" y2="60957"/>
                        <a14:backgroundMark x1="70211" y1="67405" x2="70296" y2="67615"/>
                        <a14:backgroundMark x1="67591" y1="60957" x2="68232" y2="62534"/>
                        <a14:backgroundMark x1="56821" y1="83844" x2="51812" y2="86883"/>
                        <a14:backgroundMark x1="51812" y1="86883" x2="35821" y2="85031"/>
                        <a14:backgroundMark x1="35821" y1="85031" x2="26226" y2="69753"/>
                        <a14:backgroundMark x1="26226" y1="69753" x2="31557" y2="55710"/>
                        <a14:backgroundMark x1="31557" y1="55710" x2="48401" y2="49846"/>
                        <a14:backgroundMark x1="48401" y1="49846" x2="62473" y2="55556"/>
                        <a14:backgroundMark x1="62473" y1="55556" x2="68117" y2="62570"/>
                        <a14:backgroundMark x1="59400" y1="84772" x2="51173" y2="86883"/>
                        <a14:backgroundMark x1="51173" y1="86883" x2="37313" y2="78549"/>
                        <a14:backgroundMark x1="37313" y1="78549" x2="34542" y2="63735"/>
                        <a14:backgroundMark x1="34542" y1="63735" x2="44350" y2="55401"/>
                        <a14:backgroundMark x1="44350" y1="55401" x2="59275" y2="53395"/>
                        <a14:backgroundMark x1="59275" y1="53395" x2="70405" y2="61853"/>
                        <a14:backgroundMark x1="56821" y1="77080" x2="44350" y2="75772"/>
                        <a14:backgroundMark x1="44350" y1="75772" x2="37740" y2="66358"/>
                        <a14:backgroundMark x1="30277" y1="81327" x2="20469" y2="72840"/>
                        <a14:backgroundMark x1="20469" y1="72840" x2="23028" y2="61574"/>
                        <a14:backgroundMark x1="23028" y1="61574" x2="53945" y2="48302"/>
                        <a14:backgroundMark x1="54797" y1="48148" x2="66525" y2="46759"/>
                        <a14:backgroundMark x1="36674" y1="49691" x2="19616" y2="70988"/>
                        <a14:backgroundMark x1="19616" y1="70988" x2="17910" y2="81944"/>
                        <a14:backgroundMark x1="17910" y1="81944" x2="34115" y2="79630"/>
                        <a14:backgroundMark x1="34115" y1="79630" x2="49041" y2="69444"/>
                        <a14:backgroundMark x1="49041" y1="69136" x2="49041" y2="78086"/>
                        <a14:backgroundMark x1="53945" y1="70216" x2="42004" y2="78858"/>
                        <a14:backgroundMark x1="42004" y1="78858" x2="38166" y2="79321"/>
                        <a14:backgroundMark x1="12580" y1="84259" x2="15139" y2="72840"/>
                        <a14:backgroundMark x1="15139" y1="72840" x2="24094" y2="62963"/>
                        <a14:backgroundMark x1="24094" y1="62963" x2="24947" y2="51543"/>
                        <a14:backgroundMark x1="24947" y1="51543" x2="37953" y2="46605"/>
                        <a14:backgroundMark x1="37953" y1="46605" x2="40512" y2="50154"/>
                        <a14:backgroundMark x1="14925" y1="75000" x2="11087" y2="79321"/>
                        <a14:backgroundMark x1="14072" y1="80556" x2="27932" y2="76080"/>
                        <a14:backgroundMark x1="27932" y1="76080" x2="28785" y2="77006"/>
                        <a14:backgroundMark x1="52026" y1="71914" x2="47761" y2="81790"/>
                        <a14:backgroundMark x1="34328" y1="81173" x2="52665" y2="74228"/>
                        <a14:backgroundMark x1="8955" y1="78704" x2="22601" y2="71914"/>
                        <a14:backgroundMark x1="22601" y1="71914" x2="13006" y2="84568"/>
                        <a14:backgroundMark x1="13006" y1="84568" x2="426" y2="91204"/>
                        <a14:backgroundMark x1="426" y1="91204" x2="10448" y2="79475"/>
                        <a14:backgroundMark x1="10448" y1="79475" x2="18977" y2="86265"/>
                        <a14:backgroundMark x1="7889" y1="82716" x2="17910" y2="97068"/>
                        <a14:backgroundMark x1="17910" y1="97068" x2="35608" y2="96605"/>
                        <a14:backgroundMark x1="35608" y1="96605" x2="45629" y2="89506"/>
                        <a14:backgroundMark x1="52665" y1="93364" x2="57356" y2="91358"/>
                        <a14:backgroundMark x1="57356" y1="91204" x2="27505" y2="97222"/>
                        <a14:backgroundMark x1="27505" y1="97222" x2="4904" y2="88735"/>
                        <a14:backgroundMark x1="4904" y1="88735" x2="19190" y2="83488"/>
                        <a14:backgroundMark x1="19190" y1="83488" x2="21748" y2="93827"/>
                        <a14:backgroundMark x1="21748" y1="93827" x2="14925" y2="99074"/>
                        <a14:backgroundMark x1="12154" y1="97840" x2="47761" y2="97068"/>
                        <a14:backgroundMark x1="47761" y1="97068" x2="48614" y2="97068"/>
                        <a14:backgroundMark x1="55437" y1="96296" x2="56716" y2="88889"/>
                        <a14:backgroundMark x1="57783" y1="93519" x2="45416" y2="99383"/>
                        <a14:backgroundMark x1="45416" y1="99383" x2="7676" y2="99691"/>
                        <a14:backgroundMark x1="7676" y1="99691" x2="11087" y2="88889"/>
                        <a14:backgroundMark x1="11087" y1="88889" x2="23667" y2="94599"/>
                        <a14:backgroundMark x1="23667" y1="94599" x2="38593" y2="95679"/>
                        <a14:backgroundMark x1="38593" y1="95679" x2="53305" y2="94290"/>
                        <a14:backgroundMark x1="53305" y1="94290" x2="58849" y2="94290"/>
                        <a14:backgroundMark x1="51386" y1="98611" x2="56930" y2="97840"/>
                        <a14:backgroundMark x1="46908" y1="72068" x2="56290" y2="80247"/>
                        <a14:backgroundMark x1="56290" y1="80247" x2="56290" y2="80247"/>
                        <a14:backgroundMark x1="55650" y1="75772" x2="55011" y2="71451"/>
                      </a14:backgroundRemoval>
                    </a14:imgEffect>
                  </a14:imgLayer>
                </a14:imgProps>
              </a:ext>
            </a:extLst>
          </a:blip>
          <a:srcRect l="56035" t="59645"/>
          <a:stretch/>
        </p:blipFill>
        <p:spPr>
          <a:xfrm>
            <a:off x="10098562" y="4268910"/>
            <a:ext cx="1544798" cy="1959168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CEC474-1B31-4B6C-9822-94ADE0788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672" y="918413"/>
            <a:ext cx="1901861" cy="2627731"/>
          </a:xfrm>
          <a:prstGeom prst="rect">
            <a:avLst/>
          </a:prstGeom>
          <a:ln w="31750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D53467-770B-48D8-B033-57977EFD27A3}"/>
              </a:ext>
            </a:extLst>
          </p:cNvPr>
          <p:cNvSpPr txBox="1"/>
          <p:nvPr/>
        </p:nvSpPr>
        <p:spPr>
          <a:xfrm>
            <a:off x="924082" y="1748314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u="sng" dirty="0">
                <a:effectLst>
                  <a:glow rad="101600">
                    <a:srgbClr val="03CF0E">
                      <a:alpha val="60000"/>
                    </a:srgbClr>
                  </a:glow>
                </a:effectLst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Extending the sentence: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6C3158-D607-459A-B81F-AF9069326D9B}"/>
              </a:ext>
            </a:extLst>
          </p:cNvPr>
          <p:cNvSpPr txBox="1"/>
          <p:nvPr/>
        </p:nvSpPr>
        <p:spPr>
          <a:xfrm>
            <a:off x="949466" y="2689975"/>
            <a:ext cx="90068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Why does bad nana keep turning a </a:t>
            </a:r>
            <a:r>
              <a:rPr lang="en-AU" sz="3600" dirty="0" err="1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purpley</a:t>
            </a:r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 red colour? </a:t>
            </a:r>
          </a:p>
          <a:p>
            <a:endParaRPr lang="en-AU" sz="3600" dirty="0">
              <a:latin typeface="Century Gothic" panose="020B0502020202020204" pitchFamily="34" charset="0"/>
              <a:ea typeface="Smoothie Shoppe" pitchFamily="2" charset="-128"/>
              <a:cs typeface="Smoothie Shoppe" pitchFamily="2" charset="-128"/>
            </a:endParaRPr>
          </a:p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		Why is the excursion not 				enjoyable? </a:t>
            </a:r>
          </a:p>
        </p:txBody>
      </p:sp>
    </p:spTree>
    <p:extLst>
      <p:ext uri="{BB962C8B-B14F-4D97-AF65-F5344CB8AC3E}">
        <p14:creationId xmlns:p14="http://schemas.microsoft.com/office/powerpoint/2010/main" val="1736811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C38EC8-1987-4695-B461-78CA25993667}"/>
              </a:ext>
            </a:extLst>
          </p:cNvPr>
          <p:cNvSpPr txBox="1"/>
          <p:nvPr/>
        </p:nvSpPr>
        <p:spPr>
          <a:xfrm>
            <a:off x="1852645" y="903543"/>
            <a:ext cx="848671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dirty="0">
                <a:latin typeface="Candara" panose="020E0502030303020204" pitchFamily="34" charset="0"/>
              </a:rPr>
              <a:t>For the premium presentation to display correctly and maintain the intended formatting/layout, please install the following fonts before opening the presentation. Without these fonts, some text may appear misaligned or not fit properly within the slides:</a:t>
            </a:r>
          </a:p>
          <a:p>
            <a:pPr algn="ctr"/>
            <a:endParaRPr lang="en-AU" sz="6000" dirty="0">
              <a:latin typeface="Candara" panose="020E05020303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800" dirty="0">
                <a:latin typeface="Candara" panose="020E0502030303020204" pitchFamily="34" charset="0"/>
              </a:rPr>
              <a:t>https://www.dafont.com/smoothie-shoppe.font</a:t>
            </a:r>
          </a:p>
        </p:txBody>
      </p:sp>
    </p:spTree>
    <p:extLst>
      <p:ext uri="{BB962C8B-B14F-4D97-AF65-F5344CB8AC3E}">
        <p14:creationId xmlns:p14="http://schemas.microsoft.com/office/powerpoint/2010/main" val="8574716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562225" y="1717099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>
                <a:gd name="adj" fmla="val 20221"/>
              </a:avLst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Pages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405120" y="3429000"/>
            <a:ext cx="55059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5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122-149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144598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802162" y="806653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Pages 122-149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E31D6-086C-462E-BC03-AB8B17D42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5062" l="5970" r="89979">
                        <a14:foregroundMark x1="11087" y1="93056" x2="13006" y2="79630"/>
                        <a14:foregroundMark x1="13006" y1="79630" x2="24520" y2="71914"/>
                        <a14:foregroundMark x1="24520" y1="71914" x2="38380" y2="76080"/>
                        <a14:foregroundMark x1="38380" y1="76080" x2="42644" y2="87346"/>
                        <a14:foregroundMark x1="38806" y1="90432" x2="28785" y2="79475"/>
                        <a14:foregroundMark x1="28785" y1="79475" x2="46055" y2="74074"/>
                        <a14:foregroundMark x1="46055" y1="74074" x2="49041" y2="88735"/>
                        <a14:foregroundMark x1="49041" y1="88735" x2="33902" y2="93056"/>
                        <a14:foregroundMark x1="33902" y1="93056" x2="33689" y2="89969"/>
                        <a14:foregroundMark x1="44776" y1="92438" x2="31557" y2="51235"/>
                        <a14:foregroundMark x1="31557" y1="51698" x2="39446" y2="52932"/>
                        <a14:foregroundMark x1="39232" y1="49074" x2="26013" y2="53704"/>
                        <a14:foregroundMark x1="26013" y1="53704" x2="25373" y2="55710"/>
                        <a14:foregroundMark x1="29638" y1="60957" x2="45203" y2="60957"/>
                        <a14:foregroundMark x1="45203" y1="60957" x2="47974" y2="63426"/>
                        <a14:foregroundMark x1="44989" y1="62500" x2="31130" y2="66204"/>
                        <a14:foregroundMark x1="31130" y1="66204" x2="25800" y2="76080"/>
                        <a14:foregroundMark x1="25800" y1="76080" x2="25800" y2="76080"/>
                        <a14:foregroundMark x1="26013" y1="67901" x2="28145" y2="58796"/>
                        <a14:foregroundMark x1="28785" y1="58025" x2="29638" y2="69907"/>
                        <a14:foregroundMark x1="29638" y1="69907" x2="27719" y2="59259"/>
                        <a14:foregroundMark x1="27719" y1="59259" x2="35181" y2="63426"/>
                        <a14:foregroundMark x1="32409" y1="62963" x2="20256" y2="72222"/>
                        <a14:foregroundMark x1="20256" y1="72222" x2="9168" y2="95370"/>
                        <a14:foregroundMark x1="6397" y1="93056" x2="39232" y2="91512"/>
                        <a14:foregroundMark x1="39232" y1="91512" x2="52878" y2="87963"/>
                        <a14:foregroundMark x1="52878" y1="87963" x2="56290" y2="77160"/>
                        <a14:foregroundMark x1="56290" y1="77160" x2="47974" y2="68519"/>
                        <a14:foregroundMark x1="47974" y1="68519" x2="44776" y2="66667"/>
                        <a14:foregroundMark x1="44776" y1="66975" x2="51173" y2="75617"/>
                        <a14:foregroundMark x1="52026" y1="72685" x2="55011" y2="76543"/>
                        <a14:foregroundMark x1="22388" y1="66358" x2="21322" y2="64043"/>
                        <a14:foregroundMark x1="37740" y1="55401" x2="40725" y2="54321"/>
                        <a14:foregroundMark x1="41578" y1="54784" x2="46908" y2="58796"/>
                        <a14:foregroundMark x1="47122" y1="58796" x2="49254" y2="62037"/>
                        <a14:foregroundMark x1="22388" y1="65586" x2="22388" y2="65586"/>
                        <a14:foregroundMark x1="21962" y1="64043" x2="19829" y2="66049"/>
                        <a14:foregroundMark x1="31130" y1="73765" x2="26439" y2="84877"/>
                        <a14:foregroundMark x1="26439" y1="84877" x2="33049" y2="87346"/>
                        <a14:foregroundMark x1="33049" y1="83796" x2="32836" y2="78241"/>
                        <a14:foregroundMark x1="33049" y1="79630" x2="36674" y2="84877"/>
                        <a14:foregroundMark x1="23881" y1="87346" x2="21748" y2="85648"/>
                        <a14:foregroundMark x1="19190" y1="87191" x2="28571" y2="82870"/>
                        <a14:foregroundMark x1="50746" y1="89969" x2="39659" y2="98611"/>
                        <a14:foregroundMark x1="39659" y1="98611" x2="19190" y2="98302"/>
                        <a14:foregroundMark x1="19190" y1="98302" x2="5970" y2="92438"/>
                        <a14:foregroundMark x1="5970" y1="92438" x2="6397" y2="81327"/>
                        <a14:foregroundMark x1="6397" y1="81327" x2="12154" y2="74228"/>
                        <a14:foregroundMark x1="11301" y1="78086" x2="9382" y2="82253"/>
                        <a14:foregroundMark x1="28145" y1="55247" x2="20469" y2="64969"/>
                        <a14:foregroundMark x1="20469" y1="64969" x2="20469" y2="65432"/>
                        <a14:backgroundMark x1="52026" y1="64815" x2="76546" y2="66975"/>
                        <a14:backgroundMark x1="76546" y1="66975" x2="71429" y2="79321"/>
                        <a14:backgroundMark x1="48342" y1="65706" x2="48182" y2="65612"/>
                        <a14:backgroundMark x1="71429" y1="79321" x2="51291" y2="67445"/>
                        <a14:backgroundMark x1="35139" y1="46302" x2="33262" y2="32716"/>
                        <a14:backgroundMark x1="36623" y1="57044" x2="36461" y2="55865"/>
                        <a14:backgroundMark x1="33262" y1="32716" x2="42431" y2="17901"/>
                        <a14:backgroundMark x1="42431" y1="17901" x2="63539" y2="38735"/>
                        <a14:backgroundMark x1="63539" y1="38735" x2="61407" y2="53704"/>
                        <a14:backgroundMark x1="61407" y1="53704" x2="45629" y2="26235"/>
                        <a14:backgroundMark x1="45629" y1="26235" x2="50746" y2="6019"/>
                        <a14:backgroundMark x1="50746" y1="6019" x2="70362" y2="33642"/>
                        <a14:backgroundMark x1="70362" y1="33642" x2="71215" y2="51389"/>
                        <a14:backgroundMark x1="71215" y1="51389" x2="53305" y2="55093"/>
                        <a14:backgroundMark x1="53305" y1="55093" x2="46055" y2="45679"/>
                        <a14:backgroundMark x1="46055" y1="45679" x2="48827" y2="33642"/>
                        <a14:backgroundMark x1="48827" y1="33642" x2="69083" y2="38580"/>
                        <a14:backgroundMark x1="69083" y1="38580" x2="71002" y2="41667"/>
                        <a14:backgroundMark x1="80171" y1="83642" x2="67164" y2="78858"/>
                        <a14:backgroundMark x1="67164" y1="78858" x2="88273" y2="87654"/>
                        <a14:backgroundMark x1="88273" y1="87654" x2="70789" y2="86265"/>
                        <a14:backgroundMark x1="70789" y1="86265" x2="68017" y2="71914"/>
                        <a14:backgroundMark x1="68017" y1="71914" x2="78038" y2="80710"/>
                        <a14:backgroundMark x1="78038" y1="80710" x2="53712" y2="84672"/>
                        <a14:backgroundMark x1="31571" y1="47552" x2="32623" y2="45062"/>
                        <a14:backgroundMark x1="32623" y1="45062" x2="53945" y2="50154"/>
                        <a14:backgroundMark x1="49159" y1="57549" x2="48676" y2="58296"/>
                        <a14:backgroundMark x1="53945" y1="50154" x2="50335" y2="55732"/>
                        <a14:backgroundMark x1="23870" y1="77489" x2="23668" y2="77116"/>
                        <a14:backgroundMark x1="33680" y1="56075" x2="33954" y2="55748"/>
                        <a14:backgroundMark x1="48937" y1="57672" x2="50099" y2="57838"/>
                        <a14:backgroundMark x1="36438" y1="55888" x2="37323" y2="56014"/>
                        <a14:backgroundMark x1="23879" y1="76676" x2="24262" y2="76562"/>
                        <a14:backgroundMark x1="57403" y1="79202" x2="62687" y2="82099"/>
                        <a14:backgroundMark x1="53543" y1="77085" x2="55752" y2="78297"/>
                        <a14:backgroundMark x1="62687" y1="82099" x2="54247" y2="87302"/>
                        <a14:backgroundMark x1="57701" y1="71968" x2="64392" y2="68673"/>
                        <a14:backgroundMark x1="64392" y1="68673" x2="82729" y2="74074"/>
                        <a14:backgroundMark x1="82729" y1="74074" x2="65672" y2="83642"/>
                        <a14:backgroundMark x1="65672" y1="83642" x2="72921" y2="96605"/>
                        <a14:backgroundMark x1="72921" y1="96605" x2="52026" y2="98302"/>
                        <a14:backgroundMark x1="51816" y1="90549" x2="51787" y2="89476"/>
                        <a14:backgroundMark x1="52026" y1="98302" x2="51931" y2="94799"/>
                        <a14:backgroundMark x1="58271" y1="80794" x2="66738" y2="78549"/>
                        <a14:backgroundMark x1="55499" y1="81529" x2="58262" y2="80797"/>
                        <a14:backgroundMark x1="53196" y1="82139" x2="54215" y2="81869"/>
                        <a14:backgroundMark x1="66738" y1="78549" x2="68657" y2="80247"/>
                        <a14:backgroundMark x1="22132" y1="81605" x2="21593" y2="81450"/>
                        <a14:backgroundMark x1="20054" y1="85854" x2="19596" y2="85619"/>
                        <a14:backgroundMark x1="11300" y1="78086" x2="11798" y2="77861"/>
                        <a14:backgroundMark x1="75053" y1="61420" x2="88913" y2="70525"/>
                        <a14:backgroundMark x1="88913" y1="70525" x2="96802" y2="80556"/>
                        <a14:backgroundMark x1="96802" y1="80556" x2="96802" y2="80864"/>
                      </a14:backgroundRemoval>
                    </a14:imgEffect>
                  </a14:imgLayer>
                </a14:imgProps>
              </a:ext>
            </a:extLst>
          </a:blip>
          <a:srcRect l="5005" t="38883" r="40595" b="8001"/>
          <a:stretch/>
        </p:blipFill>
        <p:spPr>
          <a:xfrm>
            <a:off x="690880" y="3163148"/>
            <a:ext cx="2235200" cy="3064931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206084-D522-4696-AA34-DA6654E5F9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7994" l="9595" r="94030">
                        <a14:foregroundMark x1="66098" y1="78549" x2="69936" y2="68364"/>
                        <a14:foregroundMark x1="69936" y1="68364" x2="84861" y2="68827"/>
                        <a14:foregroundMark x1="84861" y1="68827" x2="88486" y2="79938"/>
                        <a14:foregroundMark x1="88486" y1="79938" x2="87207" y2="88735"/>
                        <a14:foregroundMark x1="80171" y1="97068" x2="67164" y2="90278"/>
                        <a14:foregroundMark x1="67164" y1="90278" x2="63753" y2="79630"/>
                        <a14:foregroundMark x1="63753" y1="79630" x2="71855" y2="70525"/>
                        <a14:foregroundMark x1="71855" y1="70525" x2="77186" y2="83951"/>
                        <a14:foregroundMark x1="77186" y1="83951" x2="77186" y2="86420"/>
                        <a14:foregroundMark x1="71002" y1="78549" x2="66525" y2="90278"/>
                        <a14:foregroundMark x1="66525" y1="90278" x2="79318" y2="95370"/>
                        <a14:foregroundMark x1="79318" y1="95370" x2="86994" y2="94907"/>
                        <a14:foregroundMark x1="81237" y1="99074" x2="66738" y2="99383"/>
                        <a14:foregroundMark x1="66738" y1="99383" x2="64819" y2="88889"/>
                        <a14:foregroundMark x1="64819" y1="88889" x2="67591" y2="77623"/>
                        <a14:foregroundMark x1="67591" y1="77623" x2="61834" y2="67284"/>
                        <a14:foregroundMark x1="61834" y1="67284" x2="76119" y2="62809"/>
                        <a14:foregroundMark x1="76119" y1="62809" x2="89765" y2="67593"/>
                        <a14:foregroundMark x1="89765" y1="67593" x2="94243" y2="89815"/>
                        <a14:foregroundMark x1="65885" y1="68981" x2="64606" y2="88426"/>
                        <a14:foregroundMark x1="64606" y1="86728" x2="63326" y2="70525"/>
                        <a14:foregroundMark x1="62260" y1="73148" x2="62260" y2="84259"/>
                        <a14:foregroundMark x1="62260" y1="84259" x2="65458" y2="89352"/>
                        <a14:foregroundMark x1="80810" y1="77160" x2="80810" y2="77160"/>
                        <a14:foregroundMark x1="80171" y1="79167" x2="80810" y2="78858"/>
                        <a14:foregroundMark x1="85075" y1="72531" x2="80384" y2="83025"/>
                        <a14:foregroundMark x1="80384" y1="83025" x2="84861" y2="84259"/>
                        <a14:foregroundMark x1="83582" y1="94290" x2="69510" y2="97531"/>
                        <a14:foregroundMark x1="69510" y1="97531" x2="74414" y2="97994"/>
                        <a14:backgroundMark x1="62473" y1="52932" x2="68870" y2="38580"/>
                        <a14:backgroundMark x1="68870" y1="38580" x2="86780" y2="42130"/>
                        <a14:backgroundMark x1="86780" y1="42130" x2="95522" y2="59414"/>
                        <a14:backgroundMark x1="95522" y1="59414" x2="91683" y2="64058"/>
                        <a14:backgroundMark x1="58503" y1="87788" x2="42644" y2="91049"/>
                        <a14:backgroundMark x1="42644" y1="91049" x2="38166" y2="75154"/>
                        <a14:backgroundMark x1="38166" y1="75154" x2="47122" y2="66358"/>
                        <a14:backgroundMark x1="47122" y1="66358" x2="59827" y2="70159"/>
                        <a14:backgroundMark x1="56821" y1="78139" x2="54371" y2="80864"/>
                        <a14:backgroundMark x1="54371" y1="80864" x2="35394" y2="70988"/>
                        <a14:backgroundMark x1="35394" y1="70988" x2="38806" y2="59877"/>
                        <a14:backgroundMark x1="38806" y1="59877" x2="51812" y2="53395"/>
                        <a14:backgroundMark x1="51812" y1="53395" x2="67164" y2="58951"/>
                        <a14:backgroundMark x1="67164" y1="58951" x2="69807" y2="62041"/>
                        <a14:backgroundMark x1="56821" y1="83913" x2="50746" y2="84414"/>
                        <a14:backgroundMark x1="50746" y1="84414" x2="34115" y2="76235"/>
                        <a14:backgroundMark x1="34115" y1="76235" x2="29211" y2="61883"/>
                        <a14:backgroundMark x1="29211" y1="61883" x2="37527" y2="52160"/>
                        <a14:backgroundMark x1="37527" y1="52160" x2="54371" y2="51080"/>
                        <a14:backgroundMark x1="54371" y1="51080" x2="67591" y2="60957"/>
                        <a14:backgroundMark x1="70211" y1="67405" x2="70296" y2="67615"/>
                        <a14:backgroundMark x1="67591" y1="60957" x2="68232" y2="62534"/>
                        <a14:backgroundMark x1="56821" y1="83844" x2="51812" y2="86883"/>
                        <a14:backgroundMark x1="51812" y1="86883" x2="35821" y2="85031"/>
                        <a14:backgroundMark x1="35821" y1="85031" x2="26226" y2="69753"/>
                        <a14:backgroundMark x1="26226" y1="69753" x2="31557" y2="55710"/>
                        <a14:backgroundMark x1="31557" y1="55710" x2="48401" y2="49846"/>
                        <a14:backgroundMark x1="48401" y1="49846" x2="62473" y2="55556"/>
                        <a14:backgroundMark x1="62473" y1="55556" x2="68117" y2="62570"/>
                        <a14:backgroundMark x1="59400" y1="84772" x2="51173" y2="86883"/>
                        <a14:backgroundMark x1="51173" y1="86883" x2="37313" y2="78549"/>
                        <a14:backgroundMark x1="37313" y1="78549" x2="34542" y2="63735"/>
                        <a14:backgroundMark x1="34542" y1="63735" x2="44350" y2="55401"/>
                        <a14:backgroundMark x1="44350" y1="55401" x2="59275" y2="53395"/>
                        <a14:backgroundMark x1="59275" y1="53395" x2="70405" y2="61853"/>
                        <a14:backgroundMark x1="56821" y1="77080" x2="44350" y2="75772"/>
                        <a14:backgroundMark x1="44350" y1="75772" x2="37740" y2="66358"/>
                        <a14:backgroundMark x1="30277" y1="81327" x2="20469" y2="72840"/>
                        <a14:backgroundMark x1="20469" y1="72840" x2="23028" y2="61574"/>
                        <a14:backgroundMark x1="23028" y1="61574" x2="53945" y2="48302"/>
                        <a14:backgroundMark x1="54797" y1="48148" x2="66525" y2="46759"/>
                        <a14:backgroundMark x1="36674" y1="49691" x2="19616" y2="70988"/>
                        <a14:backgroundMark x1="19616" y1="70988" x2="17910" y2="81944"/>
                        <a14:backgroundMark x1="17910" y1="81944" x2="34115" y2="79630"/>
                        <a14:backgroundMark x1="34115" y1="79630" x2="49041" y2="69444"/>
                        <a14:backgroundMark x1="49041" y1="69136" x2="49041" y2="78086"/>
                        <a14:backgroundMark x1="53945" y1="70216" x2="42004" y2="78858"/>
                        <a14:backgroundMark x1="42004" y1="78858" x2="38166" y2="79321"/>
                        <a14:backgroundMark x1="12580" y1="84259" x2="15139" y2="72840"/>
                        <a14:backgroundMark x1="15139" y1="72840" x2="24094" y2="62963"/>
                        <a14:backgroundMark x1="24094" y1="62963" x2="24947" y2="51543"/>
                        <a14:backgroundMark x1="24947" y1="51543" x2="37953" y2="46605"/>
                        <a14:backgroundMark x1="37953" y1="46605" x2="40512" y2="50154"/>
                        <a14:backgroundMark x1="14925" y1="75000" x2="11087" y2="79321"/>
                        <a14:backgroundMark x1="14072" y1="80556" x2="27932" y2="76080"/>
                        <a14:backgroundMark x1="27932" y1="76080" x2="28785" y2="77006"/>
                        <a14:backgroundMark x1="52026" y1="71914" x2="47761" y2="81790"/>
                        <a14:backgroundMark x1="34328" y1="81173" x2="52665" y2="74228"/>
                        <a14:backgroundMark x1="8955" y1="78704" x2="22601" y2="71914"/>
                        <a14:backgroundMark x1="22601" y1="71914" x2="13006" y2="84568"/>
                        <a14:backgroundMark x1="13006" y1="84568" x2="426" y2="91204"/>
                        <a14:backgroundMark x1="426" y1="91204" x2="10448" y2="79475"/>
                        <a14:backgroundMark x1="10448" y1="79475" x2="18977" y2="86265"/>
                        <a14:backgroundMark x1="7889" y1="82716" x2="17910" y2="97068"/>
                        <a14:backgroundMark x1="17910" y1="97068" x2="35608" y2="96605"/>
                        <a14:backgroundMark x1="35608" y1="96605" x2="45629" y2="89506"/>
                        <a14:backgroundMark x1="52665" y1="93364" x2="57356" y2="91358"/>
                        <a14:backgroundMark x1="57356" y1="91204" x2="27505" y2="97222"/>
                        <a14:backgroundMark x1="27505" y1="97222" x2="4904" y2="88735"/>
                        <a14:backgroundMark x1="4904" y1="88735" x2="19190" y2="83488"/>
                        <a14:backgroundMark x1="19190" y1="83488" x2="21748" y2="93827"/>
                        <a14:backgroundMark x1="21748" y1="93827" x2="14925" y2="99074"/>
                        <a14:backgroundMark x1="12154" y1="97840" x2="47761" y2="97068"/>
                        <a14:backgroundMark x1="47761" y1="97068" x2="48614" y2="97068"/>
                        <a14:backgroundMark x1="55437" y1="96296" x2="56716" y2="88889"/>
                        <a14:backgroundMark x1="57783" y1="93519" x2="45416" y2="99383"/>
                        <a14:backgroundMark x1="45416" y1="99383" x2="7676" y2="99691"/>
                        <a14:backgroundMark x1="7676" y1="99691" x2="11087" y2="88889"/>
                        <a14:backgroundMark x1="11087" y1="88889" x2="23667" y2="94599"/>
                        <a14:backgroundMark x1="23667" y1="94599" x2="38593" y2="95679"/>
                        <a14:backgroundMark x1="38593" y1="95679" x2="53305" y2="94290"/>
                        <a14:backgroundMark x1="53305" y1="94290" x2="58849" y2="94290"/>
                        <a14:backgroundMark x1="51386" y1="98611" x2="56930" y2="97840"/>
                        <a14:backgroundMark x1="46908" y1="72068" x2="56290" y2="80247"/>
                        <a14:backgroundMark x1="56290" y1="80247" x2="56290" y2="80247"/>
                        <a14:backgroundMark x1="55650" y1="75772" x2="55011" y2="71451"/>
                      </a14:backgroundRemoval>
                    </a14:imgEffect>
                  </a14:imgLayer>
                </a14:imgProps>
              </a:ext>
            </a:extLst>
          </a:blip>
          <a:srcRect l="56035" t="59645"/>
          <a:stretch/>
        </p:blipFill>
        <p:spPr>
          <a:xfrm>
            <a:off x="9741499" y="3816070"/>
            <a:ext cx="1901861" cy="2412008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CEC474-1B31-4B6C-9822-94ADE0788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672" y="918413"/>
            <a:ext cx="1901861" cy="2627731"/>
          </a:xfrm>
          <a:prstGeom prst="rect">
            <a:avLst/>
          </a:prstGeom>
          <a:ln w="31750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D53467-770B-48D8-B033-57977EFD27A3}"/>
              </a:ext>
            </a:extLst>
          </p:cNvPr>
          <p:cNvSpPr txBox="1"/>
          <p:nvPr/>
        </p:nvSpPr>
        <p:spPr>
          <a:xfrm>
            <a:off x="924082" y="1748314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u="sng" dirty="0">
                <a:effectLst>
                  <a:glow rad="101600">
                    <a:srgbClr val="03CF0E">
                      <a:alpha val="60000"/>
                    </a:srgbClr>
                  </a:glow>
                </a:effectLst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Extending the sentence: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6C3158-D607-459A-B81F-AF9069326D9B}"/>
              </a:ext>
            </a:extLst>
          </p:cNvPr>
          <p:cNvSpPr txBox="1"/>
          <p:nvPr/>
        </p:nvSpPr>
        <p:spPr>
          <a:xfrm>
            <a:off x="949466" y="2689975"/>
            <a:ext cx="9006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No Questions</a:t>
            </a:r>
          </a:p>
        </p:txBody>
      </p:sp>
    </p:spTree>
    <p:extLst>
      <p:ext uri="{BB962C8B-B14F-4D97-AF65-F5344CB8AC3E}">
        <p14:creationId xmlns:p14="http://schemas.microsoft.com/office/powerpoint/2010/main" val="6973351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90284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610605" y="1732460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/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Front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296394" y="3302120"/>
            <a:ext cx="5505971" cy="1569660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en-AU" sz="20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Cover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80632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5011541" y="1208816"/>
            <a:ext cx="607567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0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Analyse the front cover, what do you wonder/think about this story?  </a:t>
            </a:r>
          </a:p>
          <a:p>
            <a:pPr algn="ctr"/>
            <a:endParaRPr lang="en-AU" sz="1400" dirty="0">
              <a:latin typeface="Century Gothic" panose="020B0502020202020204" pitchFamily="34" charset="0"/>
              <a:ea typeface="Smoothie Shoppe" pitchFamily="2" charset="-128"/>
              <a:cs typeface="Smoothie Shoppe" pitchFamily="2" charset="-128"/>
            </a:endParaRPr>
          </a:p>
          <a:p>
            <a:pPr algn="ctr"/>
            <a:r>
              <a:rPr lang="en-AU" sz="40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What do you think the plot of the story </a:t>
            </a:r>
          </a:p>
          <a:p>
            <a:pPr algn="ctr"/>
            <a:r>
              <a:rPr lang="en-AU" sz="40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will be?</a:t>
            </a:r>
          </a:p>
        </p:txBody>
      </p:sp>
    </p:spTree>
    <p:extLst>
      <p:ext uri="{BB962C8B-B14F-4D97-AF65-F5344CB8AC3E}">
        <p14:creationId xmlns:p14="http://schemas.microsoft.com/office/powerpoint/2010/main" val="3167531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610605" y="1732460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/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First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405120" y="3302120"/>
            <a:ext cx="5505971" cy="1569660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en-AU" sz="20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Sentence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6451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2029341" y="1157369"/>
            <a:ext cx="8727439" cy="2800767"/>
          </a:xfrm>
          <a:prstGeom prst="rect">
            <a:avLst/>
          </a:prstGeom>
          <a:noFill/>
          <a:effectLst>
            <a:glow rad="139700">
              <a:srgbClr val="03CF0E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AU" sz="8800" dirty="0">
                <a:effectLst>
                  <a:glow rad="101600">
                    <a:srgbClr val="03CF0E">
                      <a:alpha val="60000"/>
                    </a:srgbClr>
                  </a:glow>
                </a:effectLst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Hello, my name is Jeanie…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E31D6-086C-462E-BC03-AB8B17D42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5062" l="5970" r="89979">
                        <a14:foregroundMark x1="11087" y1="93056" x2="13006" y2="79630"/>
                        <a14:foregroundMark x1="13006" y1="79630" x2="24520" y2="71914"/>
                        <a14:foregroundMark x1="24520" y1="71914" x2="38380" y2="76080"/>
                        <a14:foregroundMark x1="38380" y1="76080" x2="42644" y2="87346"/>
                        <a14:foregroundMark x1="38806" y1="90432" x2="28785" y2="79475"/>
                        <a14:foregroundMark x1="28785" y1="79475" x2="46055" y2="74074"/>
                        <a14:foregroundMark x1="46055" y1="74074" x2="49041" y2="88735"/>
                        <a14:foregroundMark x1="49041" y1="88735" x2="33902" y2="93056"/>
                        <a14:foregroundMark x1="33902" y1="93056" x2="33689" y2="89969"/>
                        <a14:foregroundMark x1="44776" y1="92438" x2="31557" y2="51235"/>
                        <a14:foregroundMark x1="31557" y1="51698" x2="39446" y2="52932"/>
                        <a14:foregroundMark x1="39232" y1="49074" x2="26013" y2="53704"/>
                        <a14:foregroundMark x1="26013" y1="53704" x2="25373" y2="55710"/>
                        <a14:foregroundMark x1="29638" y1="60957" x2="45203" y2="60957"/>
                        <a14:foregroundMark x1="45203" y1="60957" x2="47974" y2="63426"/>
                        <a14:foregroundMark x1="44989" y1="62500" x2="31130" y2="66204"/>
                        <a14:foregroundMark x1="31130" y1="66204" x2="25800" y2="76080"/>
                        <a14:foregroundMark x1="25800" y1="76080" x2="25800" y2="76080"/>
                        <a14:foregroundMark x1="26013" y1="67901" x2="28145" y2="58796"/>
                        <a14:foregroundMark x1="28785" y1="58025" x2="29638" y2="69907"/>
                        <a14:foregroundMark x1="29638" y1="69907" x2="27719" y2="59259"/>
                        <a14:foregroundMark x1="27719" y1="59259" x2="35181" y2="63426"/>
                        <a14:foregroundMark x1="32409" y1="62963" x2="20256" y2="72222"/>
                        <a14:foregroundMark x1="20256" y1="72222" x2="9168" y2="95370"/>
                        <a14:foregroundMark x1="6397" y1="93056" x2="39232" y2="91512"/>
                        <a14:foregroundMark x1="39232" y1="91512" x2="52878" y2="87963"/>
                        <a14:foregroundMark x1="52878" y1="87963" x2="56290" y2="77160"/>
                        <a14:foregroundMark x1="56290" y1="77160" x2="47974" y2="68519"/>
                        <a14:foregroundMark x1="47974" y1="68519" x2="44776" y2="66667"/>
                        <a14:foregroundMark x1="44776" y1="66975" x2="51173" y2="75617"/>
                        <a14:foregroundMark x1="52026" y1="72685" x2="55011" y2="76543"/>
                        <a14:foregroundMark x1="22388" y1="66358" x2="21322" y2="64043"/>
                        <a14:foregroundMark x1="37740" y1="55401" x2="40725" y2="54321"/>
                        <a14:foregroundMark x1="41578" y1="54784" x2="46908" y2="58796"/>
                        <a14:foregroundMark x1="47122" y1="58796" x2="49254" y2="62037"/>
                        <a14:foregroundMark x1="22388" y1="65586" x2="22388" y2="65586"/>
                        <a14:foregroundMark x1="21962" y1="64043" x2="19829" y2="66049"/>
                        <a14:foregroundMark x1="31130" y1="73765" x2="26439" y2="84877"/>
                        <a14:foregroundMark x1="26439" y1="84877" x2="33049" y2="87346"/>
                        <a14:foregroundMark x1="33049" y1="83796" x2="32836" y2="78241"/>
                        <a14:foregroundMark x1="33049" y1="79630" x2="36674" y2="84877"/>
                        <a14:foregroundMark x1="23881" y1="87346" x2="21748" y2="85648"/>
                        <a14:foregroundMark x1="19190" y1="87191" x2="28571" y2="82870"/>
                        <a14:foregroundMark x1="50746" y1="89969" x2="39659" y2="98611"/>
                        <a14:foregroundMark x1="39659" y1="98611" x2="19190" y2="98302"/>
                        <a14:foregroundMark x1="19190" y1="98302" x2="5970" y2="92438"/>
                        <a14:foregroundMark x1="5970" y1="92438" x2="6397" y2="81327"/>
                        <a14:foregroundMark x1="6397" y1="81327" x2="12154" y2="74228"/>
                        <a14:foregroundMark x1="11301" y1="78086" x2="9382" y2="82253"/>
                        <a14:foregroundMark x1="28145" y1="55247" x2="20469" y2="64969"/>
                        <a14:foregroundMark x1="20469" y1="64969" x2="20469" y2="65432"/>
                        <a14:backgroundMark x1="52026" y1="64815" x2="76546" y2="66975"/>
                        <a14:backgroundMark x1="76546" y1="66975" x2="71429" y2="79321"/>
                        <a14:backgroundMark x1="48342" y1="65706" x2="48182" y2="65612"/>
                        <a14:backgroundMark x1="71429" y1="79321" x2="51291" y2="67445"/>
                        <a14:backgroundMark x1="35139" y1="46302" x2="33262" y2="32716"/>
                        <a14:backgroundMark x1="36623" y1="57044" x2="36461" y2="55865"/>
                        <a14:backgroundMark x1="33262" y1="32716" x2="42431" y2="17901"/>
                        <a14:backgroundMark x1="42431" y1="17901" x2="63539" y2="38735"/>
                        <a14:backgroundMark x1="63539" y1="38735" x2="61407" y2="53704"/>
                        <a14:backgroundMark x1="61407" y1="53704" x2="45629" y2="26235"/>
                        <a14:backgroundMark x1="45629" y1="26235" x2="50746" y2="6019"/>
                        <a14:backgroundMark x1="50746" y1="6019" x2="70362" y2="33642"/>
                        <a14:backgroundMark x1="70362" y1="33642" x2="71215" y2="51389"/>
                        <a14:backgroundMark x1="71215" y1="51389" x2="53305" y2="55093"/>
                        <a14:backgroundMark x1="53305" y1="55093" x2="46055" y2="45679"/>
                        <a14:backgroundMark x1="46055" y1="45679" x2="48827" y2="33642"/>
                        <a14:backgroundMark x1="48827" y1="33642" x2="69083" y2="38580"/>
                        <a14:backgroundMark x1="69083" y1="38580" x2="71002" y2="41667"/>
                        <a14:backgroundMark x1="80171" y1="83642" x2="67164" y2="78858"/>
                        <a14:backgroundMark x1="67164" y1="78858" x2="88273" y2="87654"/>
                        <a14:backgroundMark x1="88273" y1="87654" x2="70789" y2="86265"/>
                        <a14:backgroundMark x1="70789" y1="86265" x2="68017" y2="71914"/>
                        <a14:backgroundMark x1="68017" y1="71914" x2="78038" y2="80710"/>
                        <a14:backgroundMark x1="78038" y1="80710" x2="53712" y2="84672"/>
                        <a14:backgroundMark x1="31571" y1="47552" x2="32623" y2="45062"/>
                        <a14:backgroundMark x1="32623" y1="45062" x2="53945" y2="50154"/>
                        <a14:backgroundMark x1="49159" y1="57549" x2="48676" y2="58296"/>
                        <a14:backgroundMark x1="53945" y1="50154" x2="50335" y2="55732"/>
                        <a14:backgroundMark x1="23870" y1="77489" x2="23668" y2="77116"/>
                        <a14:backgroundMark x1="33680" y1="56075" x2="33954" y2="55748"/>
                        <a14:backgroundMark x1="48937" y1="57672" x2="50099" y2="57838"/>
                        <a14:backgroundMark x1="36438" y1="55888" x2="37323" y2="56014"/>
                        <a14:backgroundMark x1="23879" y1="76676" x2="24262" y2="76562"/>
                        <a14:backgroundMark x1="57403" y1="79202" x2="62687" y2="82099"/>
                        <a14:backgroundMark x1="53543" y1="77085" x2="55752" y2="78297"/>
                        <a14:backgroundMark x1="62687" y1="82099" x2="54247" y2="87302"/>
                        <a14:backgroundMark x1="57701" y1="71968" x2="64392" y2="68673"/>
                        <a14:backgroundMark x1="64392" y1="68673" x2="82729" y2="74074"/>
                        <a14:backgroundMark x1="82729" y1="74074" x2="65672" y2="83642"/>
                        <a14:backgroundMark x1="65672" y1="83642" x2="72921" y2="96605"/>
                        <a14:backgroundMark x1="72921" y1="96605" x2="52026" y2="98302"/>
                        <a14:backgroundMark x1="51816" y1="90549" x2="51787" y2="89476"/>
                        <a14:backgroundMark x1="52026" y1="98302" x2="51931" y2="94799"/>
                        <a14:backgroundMark x1="58271" y1="80794" x2="66738" y2="78549"/>
                        <a14:backgroundMark x1="55499" y1="81529" x2="58262" y2="80797"/>
                        <a14:backgroundMark x1="53196" y1="82139" x2="54215" y2="81869"/>
                        <a14:backgroundMark x1="66738" y1="78549" x2="68657" y2="80247"/>
                        <a14:backgroundMark x1="22132" y1="81605" x2="21593" y2="81450"/>
                        <a14:backgroundMark x1="20054" y1="85854" x2="19596" y2="85619"/>
                        <a14:backgroundMark x1="11300" y1="78086" x2="11798" y2="77861"/>
                        <a14:backgroundMark x1="75053" y1="61420" x2="88913" y2="70525"/>
                        <a14:backgroundMark x1="88913" y1="70525" x2="96802" y2="80556"/>
                        <a14:backgroundMark x1="96802" y1="80556" x2="96802" y2="80864"/>
                      </a14:backgroundRemoval>
                    </a14:imgEffect>
                  </a14:imgLayer>
                </a14:imgProps>
              </a:ext>
            </a:extLst>
          </a:blip>
          <a:srcRect l="5005" t="38883" r="40595" b="8001"/>
          <a:stretch/>
        </p:blipFill>
        <p:spPr>
          <a:xfrm>
            <a:off x="690880" y="2550161"/>
            <a:ext cx="2682240" cy="3677918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206084-D522-4696-AA34-DA6654E5F9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7994" l="9595" r="94030">
                        <a14:foregroundMark x1="66098" y1="78549" x2="69936" y2="68364"/>
                        <a14:foregroundMark x1="69936" y1="68364" x2="84861" y2="68827"/>
                        <a14:foregroundMark x1="84861" y1="68827" x2="88486" y2="79938"/>
                        <a14:foregroundMark x1="88486" y1="79938" x2="87207" y2="88735"/>
                        <a14:foregroundMark x1="80171" y1="97068" x2="67164" y2="90278"/>
                        <a14:foregroundMark x1="67164" y1="90278" x2="63753" y2="79630"/>
                        <a14:foregroundMark x1="63753" y1="79630" x2="71855" y2="70525"/>
                        <a14:foregroundMark x1="71855" y1="70525" x2="77186" y2="83951"/>
                        <a14:foregroundMark x1="77186" y1="83951" x2="77186" y2="86420"/>
                        <a14:foregroundMark x1="71002" y1="78549" x2="66525" y2="90278"/>
                        <a14:foregroundMark x1="66525" y1="90278" x2="79318" y2="95370"/>
                        <a14:foregroundMark x1="79318" y1="95370" x2="86994" y2="94907"/>
                        <a14:foregroundMark x1="81237" y1="99074" x2="66738" y2="99383"/>
                        <a14:foregroundMark x1="66738" y1="99383" x2="64819" y2="88889"/>
                        <a14:foregroundMark x1="64819" y1="88889" x2="67591" y2="77623"/>
                        <a14:foregroundMark x1="67591" y1="77623" x2="61834" y2="67284"/>
                        <a14:foregroundMark x1="61834" y1="67284" x2="76119" y2="62809"/>
                        <a14:foregroundMark x1="76119" y1="62809" x2="89765" y2="67593"/>
                        <a14:foregroundMark x1="89765" y1="67593" x2="94243" y2="89815"/>
                        <a14:foregroundMark x1="65885" y1="68981" x2="64606" y2="88426"/>
                        <a14:foregroundMark x1="64606" y1="86728" x2="63326" y2="70525"/>
                        <a14:foregroundMark x1="62260" y1="73148" x2="62260" y2="84259"/>
                        <a14:foregroundMark x1="62260" y1="84259" x2="65458" y2="89352"/>
                        <a14:foregroundMark x1="80810" y1="77160" x2="80810" y2="77160"/>
                        <a14:foregroundMark x1="80171" y1="79167" x2="80810" y2="78858"/>
                        <a14:foregroundMark x1="85075" y1="72531" x2="80384" y2="83025"/>
                        <a14:foregroundMark x1="80384" y1="83025" x2="84861" y2="84259"/>
                        <a14:foregroundMark x1="83582" y1="94290" x2="69510" y2="97531"/>
                        <a14:foregroundMark x1="69510" y1="97531" x2="74414" y2="97994"/>
                        <a14:backgroundMark x1="62473" y1="52932" x2="68870" y2="38580"/>
                        <a14:backgroundMark x1="68870" y1="38580" x2="86780" y2="42130"/>
                        <a14:backgroundMark x1="86780" y1="42130" x2="95522" y2="59414"/>
                        <a14:backgroundMark x1="95522" y1="59414" x2="91683" y2="64058"/>
                        <a14:backgroundMark x1="58503" y1="87788" x2="42644" y2="91049"/>
                        <a14:backgroundMark x1="42644" y1="91049" x2="38166" y2="75154"/>
                        <a14:backgroundMark x1="38166" y1="75154" x2="47122" y2="66358"/>
                        <a14:backgroundMark x1="47122" y1="66358" x2="59827" y2="70159"/>
                        <a14:backgroundMark x1="56821" y1="78139" x2="54371" y2="80864"/>
                        <a14:backgroundMark x1="54371" y1="80864" x2="35394" y2="70988"/>
                        <a14:backgroundMark x1="35394" y1="70988" x2="38806" y2="59877"/>
                        <a14:backgroundMark x1="38806" y1="59877" x2="51812" y2="53395"/>
                        <a14:backgroundMark x1="51812" y1="53395" x2="67164" y2="58951"/>
                        <a14:backgroundMark x1="67164" y1="58951" x2="69807" y2="62041"/>
                        <a14:backgroundMark x1="56821" y1="83913" x2="50746" y2="84414"/>
                        <a14:backgroundMark x1="50746" y1="84414" x2="34115" y2="76235"/>
                        <a14:backgroundMark x1="34115" y1="76235" x2="29211" y2="61883"/>
                        <a14:backgroundMark x1="29211" y1="61883" x2="37527" y2="52160"/>
                        <a14:backgroundMark x1="37527" y1="52160" x2="54371" y2="51080"/>
                        <a14:backgroundMark x1="54371" y1="51080" x2="67591" y2="60957"/>
                        <a14:backgroundMark x1="70211" y1="67405" x2="70296" y2="67615"/>
                        <a14:backgroundMark x1="67591" y1="60957" x2="68232" y2="62534"/>
                        <a14:backgroundMark x1="56821" y1="83844" x2="51812" y2="86883"/>
                        <a14:backgroundMark x1="51812" y1="86883" x2="35821" y2="85031"/>
                        <a14:backgroundMark x1="35821" y1="85031" x2="26226" y2="69753"/>
                        <a14:backgroundMark x1="26226" y1="69753" x2="31557" y2="55710"/>
                        <a14:backgroundMark x1="31557" y1="55710" x2="48401" y2="49846"/>
                        <a14:backgroundMark x1="48401" y1="49846" x2="62473" y2="55556"/>
                        <a14:backgroundMark x1="62473" y1="55556" x2="68117" y2="62570"/>
                        <a14:backgroundMark x1="59400" y1="84772" x2="51173" y2="86883"/>
                        <a14:backgroundMark x1="51173" y1="86883" x2="37313" y2="78549"/>
                        <a14:backgroundMark x1="37313" y1="78549" x2="34542" y2="63735"/>
                        <a14:backgroundMark x1="34542" y1="63735" x2="44350" y2="55401"/>
                        <a14:backgroundMark x1="44350" y1="55401" x2="59275" y2="53395"/>
                        <a14:backgroundMark x1="59275" y1="53395" x2="70405" y2="61853"/>
                        <a14:backgroundMark x1="56821" y1="77080" x2="44350" y2="75772"/>
                        <a14:backgroundMark x1="44350" y1="75772" x2="37740" y2="66358"/>
                        <a14:backgroundMark x1="30277" y1="81327" x2="20469" y2="72840"/>
                        <a14:backgroundMark x1="20469" y1="72840" x2="23028" y2="61574"/>
                        <a14:backgroundMark x1="23028" y1="61574" x2="53945" y2="48302"/>
                        <a14:backgroundMark x1="54797" y1="48148" x2="66525" y2="46759"/>
                        <a14:backgroundMark x1="36674" y1="49691" x2="19616" y2="70988"/>
                        <a14:backgroundMark x1="19616" y1="70988" x2="17910" y2="81944"/>
                        <a14:backgroundMark x1="17910" y1="81944" x2="34115" y2="79630"/>
                        <a14:backgroundMark x1="34115" y1="79630" x2="49041" y2="69444"/>
                        <a14:backgroundMark x1="49041" y1="69136" x2="49041" y2="78086"/>
                        <a14:backgroundMark x1="53945" y1="70216" x2="42004" y2="78858"/>
                        <a14:backgroundMark x1="42004" y1="78858" x2="38166" y2="79321"/>
                        <a14:backgroundMark x1="12580" y1="84259" x2="15139" y2="72840"/>
                        <a14:backgroundMark x1="15139" y1="72840" x2="24094" y2="62963"/>
                        <a14:backgroundMark x1="24094" y1="62963" x2="24947" y2="51543"/>
                        <a14:backgroundMark x1="24947" y1="51543" x2="37953" y2="46605"/>
                        <a14:backgroundMark x1="37953" y1="46605" x2="40512" y2="50154"/>
                        <a14:backgroundMark x1="14925" y1="75000" x2="11087" y2="79321"/>
                        <a14:backgroundMark x1="14072" y1="80556" x2="27932" y2="76080"/>
                        <a14:backgroundMark x1="27932" y1="76080" x2="28785" y2="77006"/>
                        <a14:backgroundMark x1="52026" y1="71914" x2="47761" y2="81790"/>
                        <a14:backgroundMark x1="34328" y1="81173" x2="52665" y2="74228"/>
                        <a14:backgroundMark x1="8955" y1="78704" x2="22601" y2="71914"/>
                        <a14:backgroundMark x1="22601" y1="71914" x2="13006" y2="84568"/>
                        <a14:backgroundMark x1="13006" y1="84568" x2="426" y2="91204"/>
                        <a14:backgroundMark x1="426" y1="91204" x2="10448" y2="79475"/>
                        <a14:backgroundMark x1="10448" y1="79475" x2="18977" y2="86265"/>
                        <a14:backgroundMark x1="7889" y1="82716" x2="17910" y2="97068"/>
                        <a14:backgroundMark x1="17910" y1="97068" x2="35608" y2="96605"/>
                        <a14:backgroundMark x1="35608" y1="96605" x2="45629" y2="89506"/>
                        <a14:backgroundMark x1="52665" y1="93364" x2="57356" y2="91358"/>
                        <a14:backgroundMark x1="57356" y1="91204" x2="27505" y2="97222"/>
                        <a14:backgroundMark x1="27505" y1="97222" x2="4904" y2="88735"/>
                        <a14:backgroundMark x1="4904" y1="88735" x2="19190" y2="83488"/>
                        <a14:backgroundMark x1="19190" y1="83488" x2="21748" y2="93827"/>
                        <a14:backgroundMark x1="21748" y1="93827" x2="14925" y2="99074"/>
                        <a14:backgroundMark x1="12154" y1="97840" x2="47761" y2="97068"/>
                        <a14:backgroundMark x1="47761" y1="97068" x2="48614" y2="97068"/>
                        <a14:backgroundMark x1="55437" y1="96296" x2="56716" y2="88889"/>
                        <a14:backgroundMark x1="57783" y1="93519" x2="45416" y2="99383"/>
                        <a14:backgroundMark x1="45416" y1="99383" x2="7676" y2="99691"/>
                        <a14:backgroundMark x1="7676" y1="99691" x2="11087" y2="88889"/>
                        <a14:backgroundMark x1="11087" y1="88889" x2="23667" y2="94599"/>
                        <a14:backgroundMark x1="23667" y1="94599" x2="38593" y2="95679"/>
                        <a14:backgroundMark x1="38593" y1="95679" x2="53305" y2="94290"/>
                        <a14:backgroundMark x1="53305" y1="94290" x2="58849" y2="94290"/>
                        <a14:backgroundMark x1="51386" y1="98611" x2="56930" y2="97840"/>
                        <a14:backgroundMark x1="46908" y1="72068" x2="56290" y2="80247"/>
                        <a14:backgroundMark x1="56290" y1="80247" x2="56290" y2="80247"/>
                        <a14:backgroundMark x1="55650" y1="75772" x2="55011" y2="71451"/>
                      </a14:backgroundRemoval>
                    </a14:imgEffect>
                  </a14:imgLayer>
                </a14:imgProps>
              </a:ext>
            </a:extLst>
          </a:blip>
          <a:srcRect l="56035" t="59645"/>
          <a:stretch/>
        </p:blipFill>
        <p:spPr>
          <a:xfrm>
            <a:off x="9453641" y="3450999"/>
            <a:ext cx="2189719" cy="2777079"/>
          </a:xfrm>
          <a:prstGeom prst="rect">
            <a:avLst/>
          </a:prstGeom>
          <a:ln w="79375"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6794415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802162" y="806653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Hello, my name is Jeanie…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E31D6-086C-462E-BC03-AB8B17D42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5062" l="5970" r="89979">
                        <a14:foregroundMark x1="11087" y1="93056" x2="13006" y2="79630"/>
                        <a14:foregroundMark x1="13006" y1="79630" x2="24520" y2="71914"/>
                        <a14:foregroundMark x1="24520" y1="71914" x2="38380" y2="76080"/>
                        <a14:foregroundMark x1="38380" y1="76080" x2="42644" y2="87346"/>
                        <a14:foregroundMark x1="38806" y1="90432" x2="28785" y2="79475"/>
                        <a14:foregroundMark x1="28785" y1="79475" x2="46055" y2="74074"/>
                        <a14:foregroundMark x1="46055" y1="74074" x2="49041" y2="88735"/>
                        <a14:foregroundMark x1="49041" y1="88735" x2="33902" y2="93056"/>
                        <a14:foregroundMark x1="33902" y1="93056" x2="33689" y2="89969"/>
                        <a14:foregroundMark x1="44776" y1="92438" x2="31557" y2="51235"/>
                        <a14:foregroundMark x1="31557" y1="51698" x2="39446" y2="52932"/>
                        <a14:foregroundMark x1="39232" y1="49074" x2="26013" y2="53704"/>
                        <a14:foregroundMark x1="26013" y1="53704" x2="25373" y2="55710"/>
                        <a14:foregroundMark x1="29638" y1="60957" x2="45203" y2="60957"/>
                        <a14:foregroundMark x1="45203" y1="60957" x2="47974" y2="63426"/>
                        <a14:foregroundMark x1="44989" y1="62500" x2="31130" y2="66204"/>
                        <a14:foregroundMark x1="31130" y1="66204" x2="25800" y2="76080"/>
                        <a14:foregroundMark x1="25800" y1="76080" x2="25800" y2="76080"/>
                        <a14:foregroundMark x1="26013" y1="67901" x2="28145" y2="58796"/>
                        <a14:foregroundMark x1="28785" y1="58025" x2="29638" y2="69907"/>
                        <a14:foregroundMark x1="29638" y1="69907" x2="27719" y2="59259"/>
                        <a14:foregroundMark x1="27719" y1="59259" x2="35181" y2="63426"/>
                        <a14:foregroundMark x1="32409" y1="62963" x2="20256" y2="72222"/>
                        <a14:foregroundMark x1="20256" y1="72222" x2="9168" y2="95370"/>
                        <a14:foregroundMark x1="6397" y1="93056" x2="39232" y2="91512"/>
                        <a14:foregroundMark x1="39232" y1="91512" x2="52878" y2="87963"/>
                        <a14:foregroundMark x1="52878" y1="87963" x2="56290" y2="77160"/>
                        <a14:foregroundMark x1="56290" y1="77160" x2="47974" y2="68519"/>
                        <a14:foregroundMark x1="47974" y1="68519" x2="44776" y2="66667"/>
                        <a14:foregroundMark x1="44776" y1="66975" x2="51173" y2="75617"/>
                        <a14:foregroundMark x1="52026" y1="72685" x2="55011" y2="76543"/>
                        <a14:foregroundMark x1="22388" y1="66358" x2="21322" y2="64043"/>
                        <a14:foregroundMark x1="37740" y1="55401" x2="40725" y2="54321"/>
                        <a14:foregroundMark x1="41578" y1="54784" x2="46908" y2="58796"/>
                        <a14:foregroundMark x1="47122" y1="58796" x2="49254" y2="62037"/>
                        <a14:foregroundMark x1="22388" y1="65586" x2="22388" y2="65586"/>
                        <a14:foregroundMark x1="21962" y1="64043" x2="19829" y2="66049"/>
                        <a14:foregroundMark x1="31130" y1="73765" x2="26439" y2="84877"/>
                        <a14:foregroundMark x1="26439" y1="84877" x2="33049" y2="87346"/>
                        <a14:foregroundMark x1="33049" y1="83796" x2="32836" y2="78241"/>
                        <a14:foregroundMark x1="33049" y1="79630" x2="36674" y2="84877"/>
                        <a14:foregroundMark x1="23881" y1="87346" x2="21748" y2="85648"/>
                        <a14:foregroundMark x1="19190" y1="87191" x2="28571" y2="82870"/>
                        <a14:foregroundMark x1="50746" y1="89969" x2="39659" y2="98611"/>
                        <a14:foregroundMark x1="39659" y1="98611" x2="19190" y2="98302"/>
                        <a14:foregroundMark x1="19190" y1="98302" x2="5970" y2="92438"/>
                        <a14:foregroundMark x1="5970" y1="92438" x2="6397" y2="81327"/>
                        <a14:foregroundMark x1="6397" y1="81327" x2="12154" y2="74228"/>
                        <a14:foregroundMark x1="11301" y1="78086" x2="9382" y2="82253"/>
                        <a14:foregroundMark x1="28145" y1="55247" x2="20469" y2="64969"/>
                        <a14:foregroundMark x1="20469" y1="64969" x2="20469" y2="65432"/>
                        <a14:backgroundMark x1="52026" y1="64815" x2="76546" y2="66975"/>
                        <a14:backgroundMark x1="76546" y1="66975" x2="71429" y2="79321"/>
                        <a14:backgroundMark x1="48342" y1="65706" x2="48182" y2="65612"/>
                        <a14:backgroundMark x1="71429" y1="79321" x2="51291" y2="67445"/>
                        <a14:backgroundMark x1="35139" y1="46302" x2="33262" y2="32716"/>
                        <a14:backgroundMark x1="36623" y1="57044" x2="36461" y2="55865"/>
                        <a14:backgroundMark x1="33262" y1="32716" x2="42431" y2="17901"/>
                        <a14:backgroundMark x1="42431" y1="17901" x2="63539" y2="38735"/>
                        <a14:backgroundMark x1="63539" y1="38735" x2="61407" y2="53704"/>
                        <a14:backgroundMark x1="61407" y1="53704" x2="45629" y2="26235"/>
                        <a14:backgroundMark x1="45629" y1="26235" x2="50746" y2="6019"/>
                        <a14:backgroundMark x1="50746" y1="6019" x2="70362" y2="33642"/>
                        <a14:backgroundMark x1="70362" y1="33642" x2="71215" y2="51389"/>
                        <a14:backgroundMark x1="71215" y1="51389" x2="53305" y2="55093"/>
                        <a14:backgroundMark x1="53305" y1="55093" x2="46055" y2="45679"/>
                        <a14:backgroundMark x1="46055" y1="45679" x2="48827" y2="33642"/>
                        <a14:backgroundMark x1="48827" y1="33642" x2="69083" y2="38580"/>
                        <a14:backgroundMark x1="69083" y1="38580" x2="71002" y2="41667"/>
                        <a14:backgroundMark x1="80171" y1="83642" x2="67164" y2="78858"/>
                        <a14:backgroundMark x1="67164" y1="78858" x2="88273" y2="87654"/>
                        <a14:backgroundMark x1="88273" y1="87654" x2="70789" y2="86265"/>
                        <a14:backgroundMark x1="70789" y1="86265" x2="68017" y2="71914"/>
                        <a14:backgroundMark x1="68017" y1="71914" x2="78038" y2="80710"/>
                        <a14:backgroundMark x1="78038" y1="80710" x2="53712" y2="84672"/>
                        <a14:backgroundMark x1="31571" y1="47552" x2="32623" y2="45062"/>
                        <a14:backgroundMark x1="32623" y1="45062" x2="53945" y2="50154"/>
                        <a14:backgroundMark x1="49159" y1="57549" x2="48676" y2="58296"/>
                        <a14:backgroundMark x1="53945" y1="50154" x2="50335" y2="55732"/>
                        <a14:backgroundMark x1="23870" y1="77489" x2="23668" y2="77116"/>
                        <a14:backgroundMark x1="33680" y1="56075" x2="33954" y2="55748"/>
                        <a14:backgroundMark x1="48937" y1="57672" x2="50099" y2="57838"/>
                        <a14:backgroundMark x1="36438" y1="55888" x2="37323" y2="56014"/>
                        <a14:backgroundMark x1="23879" y1="76676" x2="24262" y2="76562"/>
                        <a14:backgroundMark x1="57403" y1="79202" x2="62687" y2="82099"/>
                        <a14:backgroundMark x1="53543" y1="77085" x2="55752" y2="78297"/>
                        <a14:backgroundMark x1="62687" y1="82099" x2="54247" y2="87302"/>
                        <a14:backgroundMark x1="57701" y1="71968" x2="64392" y2="68673"/>
                        <a14:backgroundMark x1="64392" y1="68673" x2="82729" y2="74074"/>
                        <a14:backgroundMark x1="82729" y1="74074" x2="65672" y2="83642"/>
                        <a14:backgroundMark x1="65672" y1="83642" x2="72921" y2="96605"/>
                        <a14:backgroundMark x1="72921" y1="96605" x2="52026" y2="98302"/>
                        <a14:backgroundMark x1="51816" y1="90549" x2="51787" y2="89476"/>
                        <a14:backgroundMark x1="52026" y1="98302" x2="51931" y2="94799"/>
                        <a14:backgroundMark x1="58271" y1="80794" x2="66738" y2="78549"/>
                        <a14:backgroundMark x1="55499" y1="81529" x2="58262" y2="80797"/>
                        <a14:backgroundMark x1="53196" y1="82139" x2="54215" y2="81869"/>
                        <a14:backgroundMark x1="66738" y1="78549" x2="68657" y2="80247"/>
                        <a14:backgroundMark x1="22132" y1="81605" x2="21593" y2="81450"/>
                        <a14:backgroundMark x1="20054" y1="85854" x2="19596" y2="85619"/>
                        <a14:backgroundMark x1="11300" y1="78086" x2="11798" y2="77861"/>
                        <a14:backgroundMark x1="75053" y1="61420" x2="88913" y2="70525"/>
                        <a14:backgroundMark x1="88913" y1="70525" x2="96802" y2="80556"/>
                        <a14:backgroundMark x1="96802" y1="80556" x2="96802" y2="80864"/>
                      </a14:backgroundRemoval>
                    </a14:imgEffect>
                  </a14:imgLayer>
                </a14:imgProps>
              </a:ext>
            </a:extLst>
          </a:blip>
          <a:srcRect l="5005" t="38883" r="40595" b="8001"/>
          <a:stretch/>
        </p:blipFill>
        <p:spPr>
          <a:xfrm>
            <a:off x="690880" y="3915449"/>
            <a:ext cx="1686560" cy="2312630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206084-D522-4696-AA34-DA6654E5F9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7994" l="9595" r="94030">
                        <a14:foregroundMark x1="66098" y1="78549" x2="69936" y2="68364"/>
                        <a14:foregroundMark x1="69936" y1="68364" x2="84861" y2="68827"/>
                        <a14:foregroundMark x1="84861" y1="68827" x2="88486" y2="79938"/>
                        <a14:foregroundMark x1="88486" y1="79938" x2="87207" y2="88735"/>
                        <a14:foregroundMark x1="80171" y1="97068" x2="67164" y2="90278"/>
                        <a14:foregroundMark x1="67164" y1="90278" x2="63753" y2="79630"/>
                        <a14:foregroundMark x1="63753" y1="79630" x2="71855" y2="70525"/>
                        <a14:foregroundMark x1="71855" y1="70525" x2="77186" y2="83951"/>
                        <a14:foregroundMark x1="77186" y1="83951" x2="77186" y2="86420"/>
                        <a14:foregroundMark x1="71002" y1="78549" x2="66525" y2="90278"/>
                        <a14:foregroundMark x1="66525" y1="90278" x2="79318" y2="95370"/>
                        <a14:foregroundMark x1="79318" y1="95370" x2="86994" y2="94907"/>
                        <a14:foregroundMark x1="81237" y1="99074" x2="66738" y2="99383"/>
                        <a14:foregroundMark x1="66738" y1="99383" x2="64819" y2="88889"/>
                        <a14:foregroundMark x1="64819" y1="88889" x2="67591" y2="77623"/>
                        <a14:foregroundMark x1="67591" y1="77623" x2="61834" y2="67284"/>
                        <a14:foregroundMark x1="61834" y1="67284" x2="76119" y2="62809"/>
                        <a14:foregroundMark x1="76119" y1="62809" x2="89765" y2="67593"/>
                        <a14:foregroundMark x1="89765" y1="67593" x2="94243" y2="89815"/>
                        <a14:foregroundMark x1="65885" y1="68981" x2="64606" y2="88426"/>
                        <a14:foregroundMark x1="64606" y1="86728" x2="63326" y2="70525"/>
                        <a14:foregroundMark x1="62260" y1="73148" x2="62260" y2="84259"/>
                        <a14:foregroundMark x1="62260" y1="84259" x2="65458" y2="89352"/>
                        <a14:foregroundMark x1="80810" y1="77160" x2="80810" y2="77160"/>
                        <a14:foregroundMark x1="80171" y1="79167" x2="80810" y2="78858"/>
                        <a14:foregroundMark x1="85075" y1="72531" x2="80384" y2="83025"/>
                        <a14:foregroundMark x1="80384" y1="83025" x2="84861" y2="84259"/>
                        <a14:foregroundMark x1="83582" y1="94290" x2="69510" y2="97531"/>
                        <a14:foregroundMark x1="69510" y1="97531" x2="74414" y2="97994"/>
                        <a14:backgroundMark x1="62473" y1="52932" x2="68870" y2="38580"/>
                        <a14:backgroundMark x1="68870" y1="38580" x2="86780" y2="42130"/>
                        <a14:backgroundMark x1="86780" y1="42130" x2="95522" y2="59414"/>
                        <a14:backgroundMark x1="95522" y1="59414" x2="91683" y2="64058"/>
                        <a14:backgroundMark x1="58503" y1="87788" x2="42644" y2="91049"/>
                        <a14:backgroundMark x1="42644" y1="91049" x2="38166" y2="75154"/>
                        <a14:backgroundMark x1="38166" y1="75154" x2="47122" y2="66358"/>
                        <a14:backgroundMark x1="47122" y1="66358" x2="59827" y2="70159"/>
                        <a14:backgroundMark x1="56821" y1="78139" x2="54371" y2="80864"/>
                        <a14:backgroundMark x1="54371" y1="80864" x2="35394" y2="70988"/>
                        <a14:backgroundMark x1="35394" y1="70988" x2="38806" y2="59877"/>
                        <a14:backgroundMark x1="38806" y1="59877" x2="51812" y2="53395"/>
                        <a14:backgroundMark x1="51812" y1="53395" x2="67164" y2="58951"/>
                        <a14:backgroundMark x1="67164" y1="58951" x2="69807" y2="62041"/>
                        <a14:backgroundMark x1="56821" y1="83913" x2="50746" y2="84414"/>
                        <a14:backgroundMark x1="50746" y1="84414" x2="34115" y2="76235"/>
                        <a14:backgroundMark x1="34115" y1="76235" x2="29211" y2="61883"/>
                        <a14:backgroundMark x1="29211" y1="61883" x2="37527" y2="52160"/>
                        <a14:backgroundMark x1="37527" y1="52160" x2="54371" y2="51080"/>
                        <a14:backgroundMark x1="54371" y1="51080" x2="67591" y2="60957"/>
                        <a14:backgroundMark x1="70211" y1="67405" x2="70296" y2="67615"/>
                        <a14:backgroundMark x1="67591" y1="60957" x2="68232" y2="62534"/>
                        <a14:backgroundMark x1="56821" y1="83844" x2="51812" y2="86883"/>
                        <a14:backgroundMark x1="51812" y1="86883" x2="35821" y2="85031"/>
                        <a14:backgroundMark x1="35821" y1="85031" x2="26226" y2="69753"/>
                        <a14:backgroundMark x1="26226" y1="69753" x2="31557" y2="55710"/>
                        <a14:backgroundMark x1="31557" y1="55710" x2="48401" y2="49846"/>
                        <a14:backgroundMark x1="48401" y1="49846" x2="62473" y2="55556"/>
                        <a14:backgroundMark x1="62473" y1="55556" x2="68117" y2="62570"/>
                        <a14:backgroundMark x1="59400" y1="84772" x2="51173" y2="86883"/>
                        <a14:backgroundMark x1="51173" y1="86883" x2="37313" y2="78549"/>
                        <a14:backgroundMark x1="37313" y1="78549" x2="34542" y2="63735"/>
                        <a14:backgroundMark x1="34542" y1="63735" x2="44350" y2="55401"/>
                        <a14:backgroundMark x1="44350" y1="55401" x2="59275" y2="53395"/>
                        <a14:backgroundMark x1="59275" y1="53395" x2="70405" y2="61853"/>
                        <a14:backgroundMark x1="56821" y1="77080" x2="44350" y2="75772"/>
                        <a14:backgroundMark x1="44350" y1="75772" x2="37740" y2="66358"/>
                        <a14:backgroundMark x1="30277" y1="81327" x2="20469" y2="72840"/>
                        <a14:backgroundMark x1="20469" y1="72840" x2="23028" y2="61574"/>
                        <a14:backgroundMark x1="23028" y1="61574" x2="53945" y2="48302"/>
                        <a14:backgroundMark x1="54797" y1="48148" x2="66525" y2="46759"/>
                        <a14:backgroundMark x1="36674" y1="49691" x2="19616" y2="70988"/>
                        <a14:backgroundMark x1="19616" y1="70988" x2="17910" y2="81944"/>
                        <a14:backgroundMark x1="17910" y1="81944" x2="34115" y2="79630"/>
                        <a14:backgroundMark x1="34115" y1="79630" x2="49041" y2="69444"/>
                        <a14:backgroundMark x1="49041" y1="69136" x2="49041" y2="78086"/>
                        <a14:backgroundMark x1="53945" y1="70216" x2="42004" y2="78858"/>
                        <a14:backgroundMark x1="42004" y1="78858" x2="38166" y2="79321"/>
                        <a14:backgroundMark x1="12580" y1="84259" x2="15139" y2="72840"/>
                        <a14:backgroundMark x1="15139" y1="72840" x2="24094" y2="62963"/>
                        <a14:backgroundMark x1="24094" y1="62963" x2="24947" y2="51543"/>
                        <a14:backgroundMark x1="24947" y1="51543" x2="37953" y2="46605"/>
                        <a14:backgroundMark x1="37953" y1="46605" x2="40512" y2="50154"/>
                        <a14:backgroundMark x1="14925" y1="75000" x2="11087" y2="79321"/>
                        <a14:backgroundMark x1="14072" y1="80556" x2="27932" y2="76080"/>
                        <a14:backgroundMark x1="27932" y1="76080" x2="28785" y2="77006"/>
                        <a14:backgroundMark x1="52026" y1="71914" x2="47761" y2="81790"/>
                        <a14:backgroundMark x1="34328" y1="81173" x2="52665" y2="74228"/>
                        <a14:backgroundMark x1="8955" y1="78704" x2="22601" y2="71914"/>
                        <a14:backgroundMark x1="22601" y1="71914" x2="13006" y2="84568"/>
                        <a14:backgroundMark x1="13006" y1="84568" x2="426" y2="91204"/>
                        <a14:backgroundMark x1="426" y1="91204" x2="10448" y2="79475"/>
                        <a14:backgroundMark x1="10448" y1="79475" x2="18977" y2="86265"/>
                        <a14:backgroundMark x1="7889" y1="82716" x2="17910" y2="97068"/>
                        <a14:backgroundMark x1="17910" y1="97068" x2="35608" y2="96605"/>
                        <a14:backgroundMark x1="35608" y1="96605" x2="45629" y2="89506"/>
                        <a14:backgroundMark x1="52665" y1="93364" x2="57356" y2="91358"/>
                        <a14:backgroundMark x1="57356" y1="91204" x2="27505" y2="97222"/>
                        <a14:backgroundMark x1="27505" y1="97222" x2="4904" y2="88735"/>
                        <a14:backgroundMark x1="4904" y1="88735" x2="19190" y2="83488"/>
                        <a14:backgroundMark x1="19190" y1="83488" x2="21748" y2="93827"/>
                        <a14:backgroundMark x1="21748" y1="93827" x2="14925" y2="99074"/>
                        <a14:backgroundMark x1="12154" y1="97840" x2="47761" y2="97068"/>
                        <a14:backgroundMark x1="47761" y1="97068" x2="48614" y2="97068"/>
                        <a14:backgroundMark x1="55437" y1="96296" x2="56716" y2="88889"/>
                        <a14:backgroundMark x1="57783" y1="93519" x2="45416" y2="99383"/>
                        <a14:backgroundMark x1="45416" y1="99383" x2="7676" y2="99691"/>
                        <a14:backgroundMark x1="7676" y1="99691" x2="11087" y2="88889"/>
                        <a14:backgroundMark x1="11087" y1="88889" x2="23667" y2="94599"/>
                        <a14:backgroundMark x1="23667" y1="94599" x2="38593" y2="95679"/>
                        <a14:backgroundMark x1="38593" y1="95679" x2="53305" y2="94290"/>
                        <a14:backgroundMark x1="53305" y1="94290" x2="58849" y2="94290"/>
                        <a14:backgroundMark x1="51386" y1="98611" x2="56930" y2="97840"/>
                        <a14:backgroundMark x1="46908" y1="72068" x2="56290" y2="80247"/>
                        <a14:backgroundMark x1="56290" y1="80247" x2="56290" y2="80247"/>
                        <a14:backgroundMark x1="55650" y1="75772" x2="55011" y2="71451"/>
                      </a14:backgroundRemoval>
                    </a14:imgEffect>
                  </a14:imgLayer>
                </a14:imgProps>
              </a:ext>
            </a:extLst>
          </a:blip>
          <a:srcRect l="56035" t="59645"/>
          <a:stretch/>
        </p:blipFill>
        <p:spPr>
          <a:xfrm>
            <a:off x="10098562" y="4268910"/>
            <a:ext cx="1544798" cy="1959168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CEC474-1B31-4B6C-9822-94ADE0788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672" y="918413"/>
            <a:ext cx="1901861" cy="2627731"/>
          </a:xfrm>
          <a:prstGeom prst="rect">
            <a:avLst/>
          </a:prstGeom>
          <a:ln w="31750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D53467-770B-48D8-B033-57977EFD27A3}"/>
              </a:ext>
            </a:extLst>
          </p:cNvPr>
          <p:cNvSpPr txBox="1"/>
          <p:nvPr/>
        </p:nvSpPr>
        <p:spPr>
          <a:xfrm>
            <a:off x="924082" y="1748314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u="sng" dirty="0">
                <a:effectLst>
                  <a:glow rad="101600">
                    <a:srgbClr val="03CF0E">
                      <a:alpha val="60000"/>
                    </a:srgbClr>
                  </a:glow>
                </a:effectLst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Extending the sentence: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6C3158-D607-459A-B81F-AF9069326D9B}"/>
              </a:ext>
            </a:extLst>
          </p:cNvPr>
          <p:cNvSpPr txBox="1"/>
          <p:nvPr/>
        </p:nvSpPr>
        <p:spPr>
          <a:xfrm>
            <a:off x="924082" y="2694108"/>
            <a:ext cx="92964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Hello, my name is Jeanie, and…</a:t>
            </a:r>
          </a:p>
          <a:p>
            <a:endParaRPr lang="en-AU" dirty="0">
              <a:latin typeface="Century Gothic" panose="020B0502020202020204" pitchFamily="34" charset="0"/>
              <a:ea typeface="Smoothie Shoppe" pitchFamily="2" charset="-128"/>
              <a:cs typeface="Smoothie Shoppe" pitchFamily="2" charset="-128"/>
            </a:endParaRPr>
          </a:p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Hello, my name is Jeanie, but…</a:t>
            </a:r>
          </a:p>
        </p:txBody>
      </p:sp>
    </p:spTree>
    <p:extLst>
      <p:ext uri="{BB962C8B-B14F-4D97-AF65-F5344CB8AC3E}">
        <p14:creationId xmlns:p14="http://schemas.microsoft.com/office/powerpoint/2010/main" val="3822520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757B-7DC9-4B86-868A-BE865AAE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09" y="1137696"/>
            <a:ext cx="3316731" cy="4582605"/>
          </a:xfrm>
          <a:prstGeom prst="rect">
            <a:avLst/>
          </a:prstGeom>
          <a:ln w="79375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F6BD48-EB9A-44B9-8651-89F36757C880}"/>
              </a:ext>
            </a:extLst>
          </p:cNvPr>
          <p:cNvSpPr txBox="1"/>
          <p:nvPr/>
        </p:nvSpPr>
        <p:spPr>
          <a:xfrm>
            <a:off x="5562225" y="1717099"/>
            <a:ext cx="5191760" cy="1569660"/>
          </a:xfrm>
          <a:prstGeom prst="rect">
            <a:avLst/>
          </a:prstGeom>
          <a:noFill/>
        </p:spPr>
        <p:txBody>
          <a:bodyPr wrap="square" rtlCol="0">
            <a:prstTxWarp prst="textFadeDown">
              <a:avLst>
                <a:gd name="adj" fmla="val 20221"/>
              </a:avLst>
            </a:prstTxWarp>
            <a:spAutoFit/>
          </a:bodyPr>
          <a:lstStyle/>
          <a:p>
            <a:pPr algn="ctr"/>
            <a:r>
              <a:rPr lang="en-AU" sz="9600" dirty="0">
                <a:ln w="28575">
                  <a:solidFill>
                    <a:sysClr val="windowText" lastClr="000000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noble Heavy SF" panose="020BE200000000000000" pitchFamily="34" charset="0"/>
              </a:rPr>
              <a:t>Pages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F1506-3693-456A-9E6E-6067F85979D3}"/>
              </a:ext>
            </a:extLst>
          </p:cNvPr>
          <p:cNvSpPr txBox="1"/>
          <p:nvPr/>
        </p:nvSpPr>
        <p:spPr>
          <a:xfrm>
            <a:off x="5405120" y="3429000"/>
            <a:ext cx="55059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500" b="1" dirty="0">
                <a:ln w="19050">
                  <a:solidFill>
                    <a:schemeClr val="tx1"/>
                  </a:solidFill>
                </a:ln>
                <a:solidFill>
                  <a:srgbClr val="FE50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moothie Shoppe" pitchFamily="2" charset="-128"/>
                <a:ea typeface="Smoothie Shoppe" pitchFamily="2" charset="-128"/>
                <a:cs typeface="Smoothie Shoppe" pitchFamily="2" charset="-128"/>
              </a:rPr>
              <a:t>1-13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49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80711F-7B92-4DE8-A6CF-7EC74E9B0315}"/>
              </a:ext>
            </a:extLst>
          </p:cNvPr>
          <p:cNvSpPr/>
          <p:nvPr/>
        </p:nvSpPr>
        <p:spPr>
          <a:xfrm>
            <a:off x="548640" y="487680"/>
            <a:ext cx="11094720" cy="5882639"/>
          </a:xfrm>
          <a:prstGeom prst="rect">
            <a:avLst/>
          </a:prstGeom>
          <a:solidFill>
            <a:schemeClr val="bg1"/>
          </a:solidFill>
          <a:ln w="174625">
            <a:solidFill>
              <a:srgbClr val="03CF0E"/>
            </a:solidFill>
          </a:ln>
          <a:effectLst>
            <a:glow rad="279400">
              <a:srgbClr val="03CF0E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000" dirty="0">
              <a:solidFill>
                <a:srgbClr val="FE5095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3AA83D-6A33-44C5-BFED-27BE42D0FE83}"/>
              </a:ext>
            </a:extLst>
          </p:cNvPr>
          <p:cNvSpPr/>
          <p:nvPr/>
        </p:nvSpPr>
        <p:spPr>
          <a:xfrm>
            <a:off x="690880" y="629918"/>
            <a:ext cx="10810240" cy="559816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2EB76-F351-479D-A915-9D89AF3450C2}"/>
              </a:ext>
            </a:extLst>
          </p:cNvPr>
          <p:cNvSpPr txBox="1"/>
          <p:nvPr/>
        </p:nvSpPr>
        <p:spPr>
          <a:xfrm>
            <a:off x="802162" y="806653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Pages 1-13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E31D6-086C-462E-BC03-AB8B17D42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5062" l="5970" r="89979">
                        <a14:foregroundMark x1="11087" y1="93056" x2="13006" y2="79630"/>
                        <a14:foregroundMark x1="13006" y1="79630" x2="24520" y2="71914"/>
                        <a14:foregroundMark x1="24520" y1="71914" x2="38380" y2="76080"/>
                        <a14:foregroundMark x1="38380" y1="76080" x2="42644" y2="87346"/>
                        <a14:foregroundMark x1="38806" y1="90432" x2="28785" y2="79475"/>
                        <a14:foregroundMark x1="28785" y1="79475" x2="46055" y2="74074"/>
                        <a14:foregroundMark x1="46055" y1="74074" x2="49041" y2="88735"/>
                        <a14:foregroundMark x1="49041" y1="88735" x2="33902" y2="93056"/>
                        <a14:foregroundMark x1="33902" y1="93056" x2="33689" y2="89969"/>
                        <a14:foregroundMark x1="44776" y1="92438" x2="31557" y2="51235"/>
                        <a14:foregroundMark x1="31557" y1="51698" x2="39446" y2="52932"/>
                        <a14:foregroundMark x1="39232" y1="49074" x2="26013" y2="53704"/>
                        <a14:foregroundMark x1="26013" y1="53704" x2="25373" y2="55710"/>
                        <a14:foregroundMark x1="29638" y1="60957" x2="45203" y2="60957"/>
                        <a14:foregroundMark x1="45203" y1="60957" x2="47974" y2="63426"/>
                        <a14:foregroundMark x1="44989" y1="62500" x2="31130" y2="66204"/>
                        <a14:foregroundMark x1="31130" y1="66204" x2="25800" y2="76080"/>
                        <a14:foregroundMark x1="25800" y1="76080" x2="25800" y2="76080"/>
                        <a14:foregroundMark x1="26013" y1="67901" x2="28145" y2="58796"/>
                        <a14:foregroundMark x1="28785" y1="58025" x2="29638" y2="69907"/>
                        <a14:foregroundMark x1="29638" y1="69907" x2="27719" y2="59259"/>
                        <a14:foregroundMark x1="27719" y1="59259" x2="35181" y2="63426"/>
                        <a14:foregroundMark x1="32409" y1="62963" x2="20256" y2="72222"/>
                        <a14:foregroundMark x1="20256" y1="72222" x2="9168" y2="95370"/>
                        <a14:foregroundMark x1="6397" y1="93056" x2="39232" y2="91512"/>
                        <a14:foregroundMark x1="39232" y1="91512" x2="52878" y2="87963"/>
                        <a14:foregroundMark x1="52878" y1="87963" x2="56290" y2="77160"/>
                        <a14:foregroundMark x1="56290" y1="77160" x2="47974" y2="68519"/>
                        <a14:foregroundMark x1="47974" y1="68519" x2="44776" y2="66667"/>
                        <a14:foregroundMark x1="44776" y1="66975" x2="51173" y2="75617"/>
                        <a14:foregroundMark x1="52026" y1="72685" x2="55011" y2="76543"/>
                        <a14:foregroundMark x1="22388" y1="66358" x2="21322" y2="64043"/>
                        <a14:foregroundMark x1="37740" y1="55401" x2="40725" y2="54321"/>
                        <a14:foregroundMark x1="41578" y1="54784" x2="46908" y2="58796"/>
                        <a14:foregroundMark x1="47122" y1="58796" x2="49254" y2="62037"/>
                        <a14:foregroundMark x1="22388" y1="65586" x2="22388" y2="65586"/>
                        <a14:foregroundMark x1="21962" y1="64043" x2="19829" y2="66049"/>
                        <a14:foregroundMark x1="31130" y1="73765" x2="26439" y2="84877"/>
                        <a14:foregroundMark x1="26439" y1="84877" x2="33049" y2="87346"/>
                        <a14:foregroundMark x1="33049" y1="83796" x2="32836" y2="78241"/>
                        <a14:foregroundMark x1="33049" y1="79630" x2="36674" y2="84877"/>
                        <a14:foregroundMark x1="23881" y1="87346" x2="21748" y2="85648"/>
                        <a14:foregroundMark x1="19190" y1="87191" x2="28571" y2="82870"/>
                        <a14:foregroundMark x1="50746" y1="89969" x2="39659" y2="98611"/>
                        <a14:foregroundMark x1="39659" y1="98611" x2="19190" y2="98302"/>
                        <a14:foregroundMark x1="19190" y1="98302" x2="5970" y2="92438"/>
                        <a14:foregroundMark x1="5970" y1="92438" x2="6397" y2="81327"/>
                        <a14:foregroundMark x1="6397" y1="81327" x2="12154" y2="74228"/>
                        <a14:foregroundMark x1="11301" y1="78086" x2="9382" y2="82253"/>
                        <a14:foregroundMark x1="28145" y1="55247" x2="20469" y2="64969"/>
                        <a14:foregroundMark x1="20469" y1="64969" x2="20469" y2="65432"/>
                        <a14:backgroundMark x1="52026" y1="64815" x2="76546" y2="66975"/>
                        <a14:backgroundMark x1="76546" y1="66975" x2="71429" y2="79321"/>
                        <a14:backgroundMark x1="48342" y1="65706" x2="48182" y2="65612"/>
                        <a14:backgroundMark x1="71429" y1="79321" x2="51291" y2="67445"/>
                        <a14:backgroundMark x1="35139" y1="46302" x2="33262" y2="32716"/>
                        <a14:backgroundMark x1="36623" y1="57044" x2="36461" y2="55865"/>
                        <a14:backgroundMark x1="33262" y1="32716" x2="42431" y2="17901"/>
                        <a14:backgroundMark x1="42431" y1="17901" x2="63539" y2="38735"/>
                        <a14:backgroundMark x1="63539" y1="38735" x2="61407" y2="53704"/>
                        <a14:backgroundMark x1="61407" y1="53704" x2="45629" y2="26235"/>
                        <a14:backgroundMark x1="45629" y1="26235" x2="50746" y2="6019"/>
                        <a14:backgroundMark x1="50746" y1="6019" x2="70362" y2="33642"/>
                        <a14:backgroundMark x1="70362" y1="33642" x2="71215" y2="51389"/>
                        <a14:backgroundMark x1="71215" y1="51389" x2="53305" y2="55093"/>
                        <a14:backgroundMark x1="53305" y1="55093" x2="46055" y2="45679"/>
                        <a14:backgroundMark x1="46055" y1="45679" x2="48827" y2="33642"/>
                        <a14:backgroundMark x1="48827" y1="33642" x2="69083" y2="38580"/>
                        <a14:backgroundMark x1="69083" y1="38580" x2="71002" y2="41667"/>
                        <a14:backgroundMark x1="80171" y1="83642" x2="67164" y2="78858"/>
                        <a14:backgroundMark x1="67164" y1="78858" x2="88273" y2="87654"/>
                        <a14:backgroundMark x1="88273" y1="87654" x2="70789" y2="86265"/>
                        <a14:backgroundMark x1="70789" y1="86265" x2="68017" y2="71914"/>
                        <a14:backgroundMark x1="68017" y1="71914" x2="78038" y2="80710"/>
                        <a14:backgroundMark x1="78038" y1="80710" x2="53712" y2="84672"/>
                        <a14:backgroundMark x1="31571" y1="47552" x2="32623" y2="45062"/>
                        <a14:backgroundMark x1="32623" y1="45062" x2="53945" y2="50154"/>
                        <a14:backgroundMark x1="49159" y1="57549" x2="48676" y2="58296"/>
                        <a14:backgroundMark x1="53945" y1="50154" x2="50335" y2="55732"/>
                        <a14:backgroundMark x1="23870" y1="77489" x2="23668" y2="77116"/>
                        <a14:backgroundMark x1="33680" y1="56075" x2="33954" y2="55748"/>
                        <a14:backgroundMark x1="48937" y1="57672" x2="50099" y2="57838"/>
                        <a14:backgroundMark x1="36438" y1="55888" x2="37323" y2="56014"/>
                        <a14:backgroundMark x1="23879" y1="76676" x2="24262" y2="76562"/>
                        <a14:backgroundMark x1="57403" y1="79202" x2="62687" y2="82099"/>
                        <a14:backgroundMark x1="53543" y1="77085" x2="55752" y2="78297"/>
                        <a14:backgroundMark x1="62687" y1="82099" x2="54247" y2="87302"/>
                        <a14:backgroundMark x1="57701" y1="71968" x2="64392" y2="68673"/>
                        <a14:backgroundMark x1="64392" y1="68673" x2="82729" y2="74074"/>
                        <a14:backgroundMark x1="82729" y1="74074" x2="65672" y2="83642"/>
                        <a14:backgroundMark x1="65672" y1="83642" x2="72921" y2="96605"/>
                        <a14:backgroundMark x1="72921" y1="96605" x2="52026" y2="98302"/>
                        <a14:backgroundMark x1="51816" y1="90549" x2="51787" y2="89476"/>
                        <a14:backgroundMark x1="52026" y1="98302" x2="51931" y2="94799"/>
                        <a14:backgroundMark x1="58271" y1="80794" x2="66738" y2="78549"/>
                        <a14:backgroundMark x1="55499" y1="81529" x2="58262" y2="80797"/>
                        <a14:backgroundMark x1="53196" y1="82139" x2="54215" y2="81869"/>
                        <a14:backgroundMark x1="66738" y1="78549" x2="68657" y2="80247"/>
                        <a14:backgroundMark x1="22132" y1="81605" x2="21593" y2="81450"/>
                        <a14:backgroundMark x1="20054" y1="85854" x2="19596" y2="85619"/>
                        <a14:backgroundMark x1="11300" y1="78086" x2="11798" y2="77861"/>
                        <a14:backgroundMark x1="75053" y1="61420" x2="88913" y2="70525"/>
                        <a14:backgroundMark x1="88913" y1="70525" x2="96802" y2="80556"/>
                        <a14:backgroundMark x1="96802" y1="80556" x2="96802" y2="80864"/>
                      </a14:backgroundRemoval>
                    </a14:imgEffect>
                  </a14:imgLayer>
                </a14:imgProps>
              </a:ext>
            </a:extLst>
          </a:blip>
          <a:srcRect l="5005" t="38883" r="40595" b="8001"/>
          <a:stretch/>
        </p:blipFill>
        <p:spPr>
          <a:xfrm>
            <a:off x="690880" y="3915449"/>
            <a:ext cx="1686560" cy="2312630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206084-D522-4696-AA34-DA6654E5F9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77" b="97994" l="9595" r="94030">
                        <a14:foregroundMark x1="66098" y1="78549" x2="69936" y2="68364"/>
                        <a14:foregroundMark x1="69936" y1="68364" x2="84861" y2="68827"/>
                        <a14:foregroundMark x1="84861" y1="68827" x2="88486" y2="79938"/>
                        <a14:foregroundMark x1="88486" y1="79938" x2="87207" y2="88735"/>
                        <a14:foregroundMark x1="80171" y1="97068" x2="67164" y2="90278"/>
                        <a14:foregroundMark x1="67164" y1="90278" x2="63753" y2="79630"/>
                        <a14:foregroundMark x1="63753" y1="79630" x2="71855" y2="70525"/>
                        <a14:foregroundMark x1="71855" y1="70525" x2="77186" y2="83951"/>
                        <a14:foregroundMark x1="77186" y1="83951" x2="77186" y2="86420"/>
                        <a14:foregroundMark x1="71002" y1="78549" x2="66525" y2="90278"/>
                        <a14:foregroundMark x1="66525" y1="90278" x2="79318" y2="95370"/>
                        <a14:foregroundMark x1="79318" y1="95370" x2="86994" y2="94907"/>
                        <a14:foregroundMark x1="81237" y1="99074" x2="66738" y2="99383"/>
                        <a14:foregroundMark x1="66738" y1="99383" x2="64819" y2="88889"/>
                        <a14:foregroundMark x1="64819" y1="88889" x2="67591" y2="77623"/>
                        <a14:foregroundMark x1="67591" y1="77623" x2="61834" y2="67284"/>
                        <a14:foregroundMark x1="61834" y1="67284" x2="76119" y2="62809"/>
                        <a14:foregroundMark x1="76119" y1="62809" x2="89765" y2="67593"/>
                        <a14:foregroundMark x1="89765" y1="67593" x2="94243" y2="89815"/>
                        <a14:foregroundMark x1="65885" y1="68981" x2="64606" y2="88426"/>
                        <a14:foregroundMark x1="64606" y1="86728" x2="63326" y2="70525"/>
                        <a14:foregroundMark x1="62260" y1="73148" x2="62260" y2="84259"/>
                        <a14:foregroundMark x1="62260" y1="84259" x2="65458" y2="89352"/>
                        <a14:foregroundMark x1="80810" y1="77160" x2="80810" y2="77160"/>
                        <a14:foregroundMark x1="80171" y1="79167" x2="80810" y2="78858"/>
                        <a14:foregroundMark x1="85075" y1="72531" x2="80384" y2="83025"/>
                        <a14:foregroundMark x1="80384" y1="83025" x2="84861" y2="84259"/>
                        <a14:foregroundMark x1="83582" y1="94290" x2="69510" y2="97531"/>
                        <a14:foregroundMark x1="69510" y1="97531" x2="74414" y2="97994"/>
                        <a14:backgroundMark x1="62473" y1="52932" x2="68870" y2="38580"/>
                        <a14:backgroundMark x1="68870" y1="38580" x2="86780" y2="42130"/>
                        <a14:backgroundMark x1="86780" y1="42130" x2="95522" y2="59414"/>
                        <a14:backgroundMark x1="95522" y1="59414" x2="91683" y2="64058"/>
                        <a14:backgroundMark x1="58503" y1="87788" x2="42644" y2="91049"/>
                        <a14:backgroundMark x1="42644" y1="91049" x2="38166" y2="75154"/>
                        <a14:backgroundMark x1="38166" y1="75154" x2="47122" y2="66358"/>
                        <a14:backgroundMark x1="47122" y1="66358" x2="59827" y2="70159"/>
                        <a14:backgroundMark x1="56821" y1="78139" x2="54371" y2="80864"/>
                        <a14:backgroundMark x1="54371" y1="80864" x2="35394" y2="70988"/>
                        <a14:backgroundMark x1="35394" y1="70988" x2="38806" y2="59877"/>
                        <a14:backgroundMark x1="38806" y1="59877" x2="51812" y2="53395"/>
                        <a14:backgroundMark x1="51812" y1="53395" x2="67164" y2="58951"/>
                        <a14:backgroundMark x1="67164" y1="58951" x2="69807" y2="62041"/>
                        <a14:backgroundMark x1="56821" y1="83913" x2="50746" y2="84414"/>
                        <a14:backgroundMark x1="50746" y1="84414" x2="34115" y2="76235"/>
                        <a14:backgroundMark x1="34115" y1="76235" x2="29211" y2="61883"/>
                        <a14:backgroundMark x1="29211" y1="61883" x2="37527" y2="52160"/>
                        <a14:backgroundMark x1="37527" y1="52160" x2="54371" y2="51080"/>
                        <a14:backgroundMark x1="54371" y1="51080" x2="67591" y2="60957"/>
                        <a14:backgroundMark x1="70211" y1="67405" x2="70296" y2="67615"/>
                        <a14:backgroundMark x1="67591" y1="60957" x2="68232" y2="62534"/>
                        <a14:backgroundMark x1="56821" y1="83844" x2="51812" y2="86883"/>
                        <a14:backgroundMark x1="51812" y1="86883" x2="35821" y2="85031"/>
                        <a14:backgroundMark x1="35821" y1="85031" x2="26226" y2="69753"/>
                        <a14:backgroundMark x1="26226" y1="69753" x2="31557" y2="55710"/>
                        <a14:backgroundMark x1="31557" y1="55710" x2="48401" y2="49846"/>
                        <a14:backgroundMark x1="48401" y1="49846" x2="62473" y2="55556"/>
                        <a14:backgroundMark x1="62473" y1="55556" x2="68117" y2="62570"/>
                        <a14:backgroundMark x1="59400" y1="84772" x2="51173" y2="86883"/>
                        <a14:backgroundMark x1="51173" y1="86883" x2="37313" y2="78549"/>
                        <a14:backgroundMark x1="37313" y1="78549" x2="34542" y2="63735"/>
                        <a14:backgroundMark x1="34542" y1="63735" x2="44350" y2="55401"/>
                        <a14:backgroundMark x1="44350" y1="55401" x2="59275" y2="53395"/>
                        <a14:backgroundMark x1="59275" y1="53395" x2="70405" y2="61853"/>
                        <a14:backgroundMark x1="56821" y1="77080" x2="44350" y2="75772"/>
                        <a14:backgroundMark x1="44350" y1="75772" x2="37740" y2="66358"/>
                        <a14:backgroundMark x1="30277" y1="81327" x2="20469" y2="72840"/>
                        <a14:backgroundMark x1="20469" y1="72840" x2="23028" y2="61574"/>
                        <a14:backgroundMark x1="23028" y1="61574" x2="53945" y2="48302"/>
                        <a14:backgroundMark x1="54797" y1="48148" x2="66525" y2="46759"/>
                        <a14:backgroundMark x1="36674" y1="49691" x2="19616" y2="70988"/>
                        <a14:backgroundMark x1="19616" y1="70988" x2="17910" y2="81944"/>
                        <a14:backgroundMark x1="17910" y1="81944" x2="34115" y2="79630"/>
                        <a14:backgroundMark x1="34115" y1="79630" x2="49041" y2="69444"/>
                        <a14:backgroundMark x1="49041" y1="69136" x2="49041" y2="78086"/>
                        <a14:backgroundMark x1="53945" y1="70216" x2="42004" y2="78858"/>
                        <a14:backgroundMark x1="42004" y1="78858" x2="38166" y2="79321"/>
                        <a14:backgroundMark x1="12580" y1="84259" x2="15139" y2="72840"/>
                        <a14:backgroundMark x1="15139" y1="72840" x2="24094" y2="62963"/>
                        <a14:backgroundMark x1="24094" y1="62963" x2="24947" y2="51543"/>
                        <a14:backgroundMark x1="24947" y1="51543" x2="37953" y2="46605"/>
                        <a14:backgroundMark x1="37953" y1="46605" x2="40512" y2="50154"/>
                        <a14:backgroundMark x1="14925" y1="75000" x2="11087" y2="79321"/>
                        <a14:backgroundMark x1="14072" y1="80556" x2="27932" y2="76080"/>
                        <a14:backgroundMark x1="27932" y1="76080" x2="28785" y2="77006"/>
                        <a14:backgroundMark x1="52026" y1="71914" x2="47761" y2="81790"/>
                        <a14:backgroundMark x1="34328" y1="81173" x2="52665" y2="74228"/>
                        <a14:backgroundMark x1="8955" y1="78704" x2="22601" y2="71914"/>
                        <a14:backgroundMark x1="22601" y1="71914" x2="13006" y2="84568"/>
                        <a14:backgroundMark x1="13006" y1="84568" x2="426" y2="91204"/>
                        <a14:backgroundMark x1="426" y1="91204" x2="10448" y2="79475"/>
                        <a14:backgroundMark x1="10448" y1="79475" x2="18977" y2="86265"/>
                        <a14:backgroundMark x1="7889" y1="82716" x2="17910" y2="97068"/>
                        <a14:backgroundMark x1="17910" y1="97068" x2="35608" y2="96605"/>
                        <a14:backgroundMark x1="35608" y1="96605" x2="45629" y2="89506"/>
                        <a14:backgroundMark x1="52665" y1="93364" x2="57356" y2="91358"/>
                        <a14:backgroundMark x1="57356" y1="91204" x2="27505" y2="97222"/>
                        <a14:backgroundMark x1="27505" y1="97222" x2="4904" y2="88735"/>
                        <a14:backgroundMark x1="4904" y1="88735" x2="19190" y2="83488"/>
                        <a14:backgroundMark x1="19190" y1="83488" x2="21748" y2="93827"/>
                        <a14:backgroundMark x1="21748" y1="93827" x2="14925" y2="99074"/>
                        <a14:backgroundMark x1="12154" y1="97840" x2="47761" y2="97068"/>
                        <a14:backgroundMark x1="47761" y1="97068" x2="48614" y2="97068"/>
                        <a14:backgroundMark x1="55437" y1="96296" x2="56716" y2="88889"/>
                        <a14:backgroundMark x1="57783" y1="93519" x2="45416" y2="99383"/>
                        <a14:backgroundMark x1="45416" y1="99383" x2="7676" y2="99691"/>
                        <a14:backgroundMark x1="7676" y1="99691" x2="11087" y2="88889"/>
                        <a14:backgroundMark x1="11087" y1="88889" x2="23667" y2="94599"/>
                        <a14:backgroundMark x1="23667" y1="94599" x2="38593" y2="95679"/>
                        <a14:backgroundMark x1="38593" y1="95679" x2="53305" y2="94290"/>
                        <a14:backgroundMark x1="53305" y1="94290" x2="58849" y2="94290"/>
                        <a14:backgroundMark x1="51386" y1="98611" x2="56930" y2="97840"/>
                        <a14:backgroundMark x1="46908" y1="72068" x2="56290" y2="80247"/>
                        <a14:backgroundMark x1="56290" y1="80247" x2="56290" y2="80247"/>
                        <a14:backgroundMark x1="55650" y1="75772" x2="55011" y2="71451"/>
                      </a14:backgroundRemoval>
                    </a14:imgEffect>
                  </a14:imgLayer>
                </a14:imgProps>
              </a:ext>
            </a:extLst>
          </a:blip>
          <a:srcRect l="56035" t="59645"/>
          <a:stretch/>
        </p:blipFill>
        <p:spPr>
          <a:xfrm>
            <a:off x="10098562" y="4268910"/>
            <a:ext cx="1544798" cy="1959168"/>
          </a:xfrm>
          <a:prstGeom prst="rect">
            <a:avLst/>
          </a:prstGeom>
          <a:ln w="79375"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CEC474-1B31-4B6C-9822-94ADE0788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0672" y="918413"/>
            <a:ext cx="1901861" cy="2627731"/>
          </a:xfrm>
          <a:prstGeom prst="rect">
            <a:avLst/>
          </a:prstGeom>
          <a:ln w="31750">
            <a:solidFill>
              <a:srgbClr val="03CF0E"/>
            </a:solidFill>
          </a:ln>
          <a:effectLst>
            <a:glow rad="50800">
              <a:srgbClr val="03CF0E"/>
            </a:glo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D53467-770B-48D8-B033-57977EFD27A3}"/>
              </a:ext>
            </a:extLst>
          </p:cNvPr>
          <p:cNvSpPr txBox="1"/>
          <p:nvPr/>
        </p:nvSpPr>
        <p:spPr>
          <a:xfrm>
            <a:off x="924082" y="1748314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u="sng" dirty="0">
                <a:effectLst>
                  <a:glow rad="101600">
                    <a:srgbClr val="03CF0E">
                      <a:alpha val="60000"/>
                    </a:srgbClr>
                  </a:glow>
                </a:effectLst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Extending the sentence: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6C3158-D607-459A-B81F-AF9069326D9B}"/>
              </a:ext>
            </a:extLst>
          </p:cNvPr>
          <p:cNvSpPr txBox="1"/>
          <p:nvPr/>
        </p:nvSpPr>
        <p:spPr>
          <a:xfrm>
            <a:off x="924082" y="3072033"/>
            <a:ext cx="8274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Century Gothic" panose="020B0502020202020204" pitchFamily="34" charset="0"/>
                <a:ea typeface="Smoothie Shoppe" pitchFamily="2" charset="-128"/>
                <a:cs typeface="Smoothie Shoppe" pitchFamily="2" charset="-128"/>
              </a:rPr>
              <a:t>What do we know about Jeanie? </a:t>
            </a:r>
          </a:p>
        </p:txBody>
      </p:sp>
    </p:spTree>
    <p:extLst>
      <p:ext uri="{BB962C8B-B14F-4D97-AF65-F5344CB8AC3E}">
        <p14:creationId xmlns:p14="http://schemas.microsoft.com/office/powerpoint/2010/main" val="13108179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306</Words>
  <Application>Microsoft Macintosh PowerPoint</Application>
  <PresentationFormat>Widescreen</PresentationFormat>
  <Paragraphs>61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Calibri Light</vt:lpstr>
      <vt:lpstr>Candara</vt:lpstr>
      <vt:lpstr>Century Gothic</vt:lpstr>
      <vt:lpstr>Grenoble Heavy SF</vt:lpstr>
      <vt:lpstr>Smoothie Shoppe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Jamie Pistrin</dc:creator>
  <cp:lastModifiedBy>Andrew Jennings</cp:lastModifiedBy>
  <cp:revision>7</cp:revision>
  <dcterms:created xsi:type="dcterms:W3CDTF">2022-12-13T22:34:20Z</dcterms:created>
  <dcterms:modified xsi:type="dcterms:W3CDTF">2026-05-13T15:00:35Z</dcterms:modified>
</cp:coreProperties>
</file>